
<file path=[Content_Types].xml><?xml version="1.0" encoding="utf-8"?>
<Types xmlns="http://schemas.openxmlformats.org/package/2006/content-types">
  <Default Extension="jpeg" ContentType="image/jpeg"/>
  <Default Extension="mp3" ContentType="audio/m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ppt/slides/slide630.xml" ContentType="application/vnd.openxmlformats-officedocument.presentationml.slide+xml"/>
  <Override PartName="/ppt/slides/slide530.xml" ContentType="application/vnd.openxmlformats-officedocument.presentationml.slide+xml"/>
  <Override PartName="/ppt/slides/slide430.xml" ContentType="application/vnd.openxmlformats-officedocument.presentationml.slide+xml"/>
  <Override PartName="/ppt/slides/slide330.xml" ContentType="application/vnd.openxmlformats-officedocument.presentationml.slide+xml"/>
  <Override PartName="/ppt/slides/slide230.xml" ContentType="application/vnd.openxmlformats-officedocument.presentationml.slide+xml"/>
  <Override PartName="/ppt/slides/slide130.xml" ContentType="application/vnd.openxmlformats-officedocument.presentationml.slide+xml"/>
  <Override PartName="/ppt/slides/slide610.xml" ContentType="application/vnd.openxmlformats-officedocument.presentationml.slide+xml"/>
  <Override PartName="/ppt/slides/slide510.xml" ContentType="application/vnd.openxmlformats-officedocument.presentationml.slide+xml"/>
  <Override PartName="/ppt/slides/slide410.xml" ContentType="application/vnd.openxmlformats-officedocument.presentationml.slide+xml"/>
  <Override PartName="/ppt/slides/slide310.xml" ContentType="application/vnd.openxmlformats-officedocument.presentationml.slide+xml"/>
  <Override PartName="/ppt/slides/slide210.xml" ContentType="application/vnd.openxmlformats-officedocument.presentationml.slide+xml"/>
  <Override PartName="/ppt/slides/slide110.xml" ContentType="application/vnd.openxmlformats-officedocument.presentationml.slide+xml"/>
  <Override PartName="/ppt/slides/slide590.xml" ContentType="application/vnd.openxmlformats-officedocument.presentationml.slide+xml"/>
  <Override PartName="/ppt/slides/slide490.xml" ContentType="application/vnd.openxmlformats-officedocument.presentationml.slide+xml"/>
  <Override PartName="/ppt/slides/slide390.xml" ContentType="application/vnd.openxmlformats-officedocument.presentationml.slide+xml"/>
  <Override PartName="/ppt/slides/slide290.xml" ContentType="application/vnd.openxmlformats-officedocument.presentationml.slide+xml"/>
  <Override PartName="/ppt/slides/slide190.xml" ContentType="application/vnd.openxmlformats-officedocument.presentationml.slide+xml"/>
  <Override PartName="/ppt/slides/slide90.xml" ContentType="application/vnd.openxmlformats-officedocument.presentationml.slide+xml"/>
  <Override PartName="/ppt/slides/slide570.xml" ContentType="application/vnd.openxmlformats-officedocument.presentationml.slide+xml"/>
  <Override PartName="/ppt/slides/slide470.xml" ContentType="application/vnd.openxmlformats-officedocument.presentationml.slide+xml"/>
  <Override PartName="/ppt/slides/slide370.xml" ContentType="application/vnd.openxmlformats-officedocument.presentationml.slide+xml"/>
  <Override PartName="/ppt/slides/slide270.xml" ContentType="application/vnd.openxmlformats-officedocument.presentationml.slide+xml"/>
  <Override PartName="/ppt/slides/slide170.xml" ContentType="application/vnd.openxmlformats-officedocument.presentationml.slide+xml"/>
  <Override PartName="/ppt/slides/slide70.xml" ContentType="application/vnd.openxmlformats-officedocument.presentationml.slide+xml"/>
  <Override PartName="/ppt/slides/slide550.xml" ContentType="application/vnd.openxmlformats-officedocument.presentationml.slide+xml"/>
  <Override PartName="/ppt/slides/slide450.xml" ContentType="application/vnd.openxmlformats-officedocument.presentationml.slide+xml"/>
  <Override PartName="/ppt/slides/slide350.xml" ContentType="application/vnd.openxmlformats-officedocument.presentationml.slide+xml"/>
  <Override PartName="/ppt/slides/slide250.xml" ContentType="application/vnd.openxmlformats-officedocument.presentationml.slide+xml"/>
  <Override PartName="/ppt/slideLayouts/slideLayout110.xml" ContentType="application/vnd.openxmlformats-officedocument.presentationml.slideLayout+xml"/>
  <Override PartName="/ppt/slides/slide640.xml" ContentType="application/vnd.openxmlformats-officedocument.presentationml.slide+xml"/>
  <Override PartName="/ppt/slides/slide540.xml" ContentType="application/vnd.openxmlformats-officedocument.presentationml.slide+xml"/>
  <Override PartName="/ppt/slides/slide440.xml" ContentType="application/vnd.openxmlformats-officedocument.presentationml.slide+xml"/>
  <Override PartName="/ppt/slides/slide340.xml" ContentType="application/vnd.openxmlformats-officedocument.presentationml.slide+xml"/>
  <Override PartName="/ppt/slides/slide240.xml" ContentType="application/vnd.openxmlformats-officedocument.presentationml.slide+xml"/>
  <Override PartName="/ppt/slides/slide140.xml" ContentType="application/vnd.openxmlformats-officedocument.presentationml.slide+xml"/>
  <Override PartName="/ppt/slides/slide620.xml" ContentType="application/vnd.openxmlformats-officedocument.presentationml.slide+xml"/>
  <Override PartName="/ppt/slides/slide520.xml" ContentType="application/vnd.openxmlformats-officedocument.presentationml.slide+xml"/>
  <Override PartName="/ppt/slides/slide420.xml" ContentType="application/vnd.openxmlformats-officedocument.presentationml.slide+xml"/>
  <Override PartName="/ppt/slides/slide320.xml" ContentType="application/vnd.openxmlformats-officedocument.presentationml.slide+xml"/>
  <Override PartName="/ppt/slides/slide220.xml" ContentType="application/vnd.openxmlformats-officedocument.presentationml.slide+xml"/>
  <Override PartName="/ppt/slides/slide120.xml" ContentType="application/vnd.openxmlformats-officedocument.presentationml.slide+xml"/>
  <Override PartName="/ppt/slides/slide600.xml" ContentType="application/vnd.openxmlformats-officedocument.presentationml.slide+xml"/>
  <Override PartName="/ppt/slides/slide500.xml" ContentType="application/vnd.openxmlformats-officedocument.presentationml.slide+xml"/>
  <Override PartName="/ppt/slides/slide400.xml" ContentType="application/vnd.openxmlformats-officedocument.presentationml.slide+xml"/>
  <Override PartName="/ppt/slides/slide300.xml" ContentType="application/vnd.openxmlformats-officedocument.presentationml.slide+xml"/>
  <Override PartName="/ppt/slides/slide200.xml" ContentType="application/vnd.openxmlformats-officedocument.presentationml.slide+xml"/>
  <Override PartName="/ppt/slides/slide100.xml" ContentType="application/vnd.openxmlformats-officedocument.presentationml.slide+xml"/>
  <Override PartName="/ppt/slides/slide580.xml" ContentType="application/vnd.openxmlformats-officedocument.presentationml.slide+xml"/>
  <Override PartName="/ppt/slides/slide480.xml" ContentType="application/vnd.openxmlformats-officedocument.presentationml.slide+xml"/>
  <Override PartName="/ppt/slides/slide380.xml" ContentType="application/vnd.openxmlformats-officedocument.presentationml.slide+xml"/>
  <Override PartName="/ppt/slides/slide280.xml" ContentType="application/vnd.openxmlformats-officedocument.presentationml.slide+xml"/>
  <Override PartName="/ppt/slides/slide180.xml" ContentType="application/vnd.openxmlformats-officedocument.presentationml.slide+xml"/>
  <Override PartName="/ppt/slides/slide80.xml" ContentType="application/vnd.openxmlformats-officedocument.presentationml.slide+xml"/>
  <Override PartName="/ppt/slides/slide560.xml" ContentType="application/vnd.openxmlformats-officedocument.presentationml.slide+xml"/>
  <Override PartName="/ppt/slides/slide460.xml" ContentType="application/vnd.openxmlformats-officedocument.presentationml.slide+xml"/>
  <Override PartName="/ppt/slides/slide360.xml" ContentType="application/vnd.openxmlformats-officedocument.presentationml.slide+xml"/>
  <Override PartName="/ppt/slides/slide260.xml" ContentType="application/vnd.openxmlformats-officedocument.presentationml.slide+xml"/>
  <Override PartName="/ppt/slideMasters/slideMaster10.xml" ContentType="application/vnd.openxmlformats-officedocument.presentationml.slideMaster+xml"/>
  <Override PartName="/ppt/slideLayouts/slideLayout60.xml" ContentType="application/vnd.openxmlformats-officedocument.presentationml.slideLayout+xml"/>
  <Override PartName="/ppt/slides/slide411.xml" ContentType="application/vnd.openxmlformats-officedocument.presentationml.slide+xml"/>
  <Override PartName="/ppt/slideLayouts/slideLayout50.xml" ContentType="application/vnd.openxmlformats-officedocument.presentationml.slideLayout+xml"/>
  <Override PartName="/ppt/slideLayouts/slideLayout30.xml" ContentType="application/vnd.openxmlformats-officedocument.presentationml.slideLayout+xml"/>
  <Override PartName="/ppt/slideLayouts/slideLayout80.xml" ContentType="application/vnd.openxmlformats-officedocument.presentationml.slideLayout+xml"/>
  <Override PartName="/ppt/slideLayouts/slideLayout70.xml" ContentType="application/vnd.openxmlformats-officedocument.presentationml.slideLayout+xml"/>
  <Override PartName="/ppt/slideLayouts/slideLayout24.xml" ContentType="application/vnd.openxmlformats-officedocument.presentationml.slideLayout+xml"/>
  <Override PartName="/ppt/slideLayouts/slideLayout40.xml" ContentType="application/vnd.openxmlformats-officedocument.presentationml.slideLayout+xml"/>
  <Override PartName="/ppt/theme/theme10.xml" ContentType="application/vnd.openxmlformats-officedocument.theme+xml"/>
  <Override PartName="/ppt/slideLayouts/slideLayout120.xml" ContentType="application/vnd.openxmlformats-officedocument.presentationml.slideLayout+xml"/>
  <Override PartName="/ppt/slideLayouts/slideLayout111.xml" ContentType="application/vnd.openxmlformats-officedocument.presentationml.slideLayout+xml"/>
  <Override PartName="/ppt/slideLayouts/slideLayout100.xml" ContentType="application/vnd.openxmlformats-officedocument.presentationml.slideLayout+xml"/>
  <Override PartName="/ppt/slideLayouts/slideLayout9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346" r:id="rId2"/>
    <p:sldId id="347" r:id="rId3"/>
    <p:sldId id="348" r:id="rId4"/>
    <p:sldId id="264" r:id="rId5"/>
    <p:sldId id="266" r:id="rId6"/>
    <p:sldId id="301" r:id="rId7"/>
    <p:sldId id="269" r:id="rId8"/>
    <p:sldId id="300" r:id="rId9"/>
    <p:sldId id="270" r:id="rId10"/>
    <p:sldId id="299" r:id="rId11"/>
    <p:sldId id="271" r:id="rId12"/>
    <p:sldId id="330" r:id="rId13"/>
    <p:sldId id="272" r:id="rId14"/>
    <p:sldId id="333" r:id="rId15"/>
    <p:sldId id="334" r:id="rId16"/>
    <p:sldId id="304" r:id="rId17"/>
    <p:sldId id="275" r:id="rId18"/>
    <p:sldId id="305" r:id="rId19"/>
    <p:sldId id="276" r:id="rId20"/>
    <p:sldId id="306" r:id="rId21"/>
    <p:sldId id="277" r:id="rId22"/>
    <p:sldId id="307" r:id="rId23"/>
    <p:sldId id="278" r:id="rId24"/>
    <p:sldId id="308" r:id="rId25"/>
    <p:sldId id="279" r:id="rId26"/>
    <p:sldId id="309" r:id="rId27"/>
    <p:sldId id="280" r:id="rId28"/>
    <p:sldId id="310" r:id="rId29"/>
    <p:sldId id="281" r:id="rId30"/>
    <p:sldId id="311" r:id="rId31"/>
    <p:sldId id="282" r:id="rId32"/>
    <p:sldId id="312" r:id="rId33"/>
    <p:sldId id="283" r:id="rId34"/>
    <p:sldId id="313" r:id="rId35"/>
    <p:sldId id="284" r:id="rId36"/>
    <p:sldId id="314" r:id="rId37"/>
    <p:sldId id="285" r:id="rId38"/>
    <p:sldId id="315" r:id="rId39"/>
    <p:sldId id="286" r:id="rId40"/>
    <p:sldId id="316" r:id="rId41"/>
    <p:sldId id="287" r:id="rId42"/>
    <p:sldId id="317" r:id="rId43"/>
    <p:sldId id="288" r:id="rId44"/>
    <p:sldId id="318" r:id="rId45"/>
    <p:sldId id="289" r:id="rId46"/>
    <p:sldId id="319" r:id="rId47"/>
    <p:sldId id="290" r:id="rId48"/>
    <p:sldId id="320" r:id="rId49"/>
    <p:sldId id="291" r:id="rId50"/>
    <p:sldId id="321" r:id="rId51"/>
    <p:sldId id="292" r:id="rId52"/>
    <p:sldId id="322" r:id="rId53"/>
    <p:sldId id="293" r:id="rId54"/>
    <p:sldId id="323" r:id="rId55"/>
    <p:sldId id="294" r:id="rId56"/>
    <p:sldId id="324" r:id="rId57"/>
    <p:sldId id="295" r:id="rId58"/>
    <p:sldId id="325" r:id="rId59"/>
    <p:sldId id="296" r:id="rId60"/>
    <p:sldId id="326" r:id="rId61"/>
    <p:sldId id="297" r:id="rId62"/>
    <p:sldId id="327" r:id="rId63"/>
    <p:sldId id="298" r:id="rId64"/>
    <p:sldId id="328" r:id="rId6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0A04751C-B4AE-4F01-A0AE-F65DBB747185}">
          <p14:sldIdLst/>
        </p14:section>
        <p14:section name="Introduction" id="{22026369-F0AB-419C-BE64-4B8963331EC9}">
          <p14:sldIdLst>
            <p14:sldId id="346"/>
            <p14:sldId id="347"/>
          </p14:sldIdLst>
        </p14:section>
        <p14:section name="intro- game" id="{A2BAACEC-B8F4-4601-BEE7-6851E4C826CB}">
          <p14:sldIdLst>
            <p14:sldId id="348"/>
          </p14:sldIdLst>
        </p14:section>
        <p14:section name="animated categories" id="{3E121F93-9ECA-4963-B9BE-F9C8DBCD25E7}">
          <p14:sldIdLst/>
        </p14:section>
        <p14:section name="Main game board" id="{DF35C45D-AF45-465B-8288-2F318196684C}">
          <p14:sldIdLst>
            <p14:sldId id="264"/>
          </p14:sldIdLst>
        </p14:section>
        <p14:section name="category1 - question1" id="{1CFB97D7-FCE1-45AB-8918-7089B48E0E55}">
          <p14:sldIdLst>
            <p14:sldId id="266"/>
            <p14:sldId id="301"/>
          </p14:sldIdLst>
        </p14:section>
        <p14:section name="category1 - question2" id="{FB14FD9A-3EFD-48EB-B62B-0CA9267DADA3}">
          <p14:sldIdLst>
            <p14:sldId id="269"/>
            <p14:sldId id="300"/>
          </p14:sldIdLst>
        </p14:section>
        <p14:section name="category1 - question3" id="{A63D3BDA-DCA6-49F4-8631-899DF54694AE}">
          <p14:sldIdLst>
            <p14:sldId id="270"/>
            <p14:sldId id="299"/>
          </p14:sldIdLst>
        </p14:section>
        <p14:section name="category1 - question4" id="{07745928-A0CB-49A1-A031-5EE50C7D56AE}">
          <p14:sldIdLst>
            <p14:sldId id="271"/>
            <p14:sldId id="330"/>
          </p14:sldIdLst>
        </p14:section>
        <p14:section name="category1 - question5" id="{AF27FE90-584C-460E-8A43-74C854512F79}">
          <p14:sldIdLst>
            <p14:sldId id="272"/>
            <p14:sldId id="333"/>
          </p14:sldIdLst>
        </p14:section>
        <p14:section name="category2 - question1" id="{652E9916-A6DA-4CE3-9E4C-ED98237187F4}">
          <p14:sldIdLst>
            <p14:sldId id="334"/>
            <p14:sldId id="304"/>
          </p14:sldIdLst>
        </p14:section>
        <p14:section name="category2 - question2" id="{4309E8FB-24AD-4097-B13A-35389B3DDCC3}">
          <p14:sldIdLst>
            <p14:sldId id="275"/>
            <p14:sldId id="305"/>
          </p14:sldIdLst>
        </p14:section>
        <p14:section name="category2 - question3" id="{5882563A-746A-446C-86F7-5BD154E4CFCF}">
          <p14:sldIdLst>
            <p14:sldId id="276"/>
            <p14:sldId id="306"/>
          </p14:sldIdLst>
        </p14:section>
        <p14:section name="category2 - question4" id="{215D1203-31B7-4B65-BB7F-D23080707350}">
          <p14:sldIdLst>
            <p14:sldId id="277"/>
            <p14:sldId id="307"/>
          </p14:sldIdLst>
        </p14:section>
        <p14:section name="category2 - question5" id="{6C1283C4-83E0-47D8-8F59-4E7144358728}">
          <p14:sldIdLst>
            <p14:sldId id="278"/>
            <p14:sldId id="308"/>
          </p14:sldIdLst>
        </p14:section>
        <p14:section name="category3 - question1" id="{904326CC-86B5-4EA7-91A2-E76BC0AFF840}">
          <p14:sldIdLst>
            <p14:sldId id="279"/>
            <p14:sldId id="309"/>
          </p14:sldIdLst>
        </p14:section>
        <p14:section name="category3 - question2" id="{7A3309B9-00E0-444F-A5CB-1EE938D59848}">
          <p14:sldIdLst>
            <p14:sldId id="280"/>
            <p14:sldId id="310"/>
          </p14:sldIdLst>
        </p14:section>
        <p14:section name="category3 - question3" id="{264DADE3-4010-44A3-8B57-C904C2ABEFAA}">
          <p14:sldIdLst>
            <p14:sldId id="281"/>
            <p14:sldId id="311"/>
          </p14:sldIdLst>
        </p14:section>
        <p14:section name="category3 - question4" id="{C58C9BCD-2BFB-4B4F-8217-29BA72D78E53}">
          <p14:sldIdLst>
            <p14:sldId id="282"/>
            <p14:sldId id="312"/>
          </p14:sldIdLst>
        </p14:section>
        <p14:section name="category3 - question5" id="{792C387C-A378-4BC4-A135-B681DE39E01C}">
          <p14:sldIdLst>
            <p14:sldId id="283"/>
            <p14:sldId id="313"/>
          </p14:sldIdLst>
        </p14:section>
        <p14:section name="category4 - question1" id="{555F1EA8-FB9A-4F39-B8F7-7F35D99A1BD6}">
          <p14:sldIdLst>
            <p14:sldId id="284"/>
            <p14:sldId id="314"/>
          </p14:sldIdLst>
        </p14:section>
        <p14:section name="category4 - question2" id="{460653C8-95F5-48BB-B6FF-0B6AEE14D621}">
          <p14:sldIdLst>
            <p14:sldId id="285"/>
            <p14:sldId id="315"/>
          </p14:sldIdLst>
        </p14:section>
        <p14:section name="category4 - question3" id="{5E1C5C0D-11D4-4AC7-953E-8D7C74120EA0}">
          <p14:sldIdLst>
            <p14:sldId id="286"/>
            <p14:sldId id="316"/>
          </p14:sldIdLst>
        </p14:section>
        <p14:section name="category4 - question4" id="{5B136B7D-5DF4-4845-AA83-2BE07ACEBB1C}">
          <p14:sldIdLst>
            <p14:sldId id="287"/>
            <p14:sldId id="317"/>
          </p14:sldIdLst>
        </p14:section>
        <p14:section name="category4 - question5" id="{FBB59DB6-6240-4A5E-8845-141AA88507EA}">
          <p14:sldIdLst>
            <p14:sldId id="288"/>
            <p14:sldId id="318"/>
          </p14:sldIdLst>
        </p14:section>
        <p14:section name="category5 - question1" id="{21A375DB-3517-46A5-B70F-9CCB406EF60A}">
          <p14:sldIdLst>
            <p14:sldId id="289"/>
            <p14:sldId id="319"/>
          </p14:sldIdLst>
        </p14:section>
        <p14:section name="category5 - question2" id="{3B42E6F7-EC90-40C7-94D1-F09621C7A738}">
          <p14:sldIdLst>
            <p14:sldId id="290"/>
            <p14:sldId id="320"/>
          </p14:sldIdLst>
        </p14:section>
        <p14:section name="category5 - question3" id="{CEF03F08-E6EC-4ADF-9D04-0A06FFD506DC}">
          <p14:sldIdLst>
            <p14:sldId id="291"/>
            <p14:sldId id="321"/>
          </p14:sldIdLst>
        </p14:section>
        <p14:section name="category5 - question4" id="{1896F2F4-4532-49F2-997B-7AE4B5B31F1F}">
          <p14:sldIdLst>
            <p14:sldId id="292"/>
            <p14:sldId id="322"/>
          </p14:sldIdLst>
        </p14:section>
        <p14:section name="category5 - question5" id="{0961A355-B609-48C3-B86E-DB123A18CE82}">
          <p14:sldIdLst>
            <p14:sldId id="293"/>
            <p14:sldId id="323"/>
          </p14:sldIdLst>
        </p14:section>
        <p14:section name="category6 - question1" id="{F189DF21-8444-496C-A8ED-49ACA6358096}">
          <p14:sldIdLst>
            <p14:sldId id="294"/>
            <p14:sldId id="324"/>
          </p14:sldIdLst>
        </p14:section>
        <p14:section name="category6 - question2" id="{29EE58B2-C969-4650-AF19-6677F279585C}">
          <p14:sldIdLst>
            <p14:sldId id="295"/>
            <p14:sldId id="325"/>
          </p14:sldIdLst>
        </p14:section>
        <p14:section name="category6 - question3" id="{88FB954B-4347-4B58-85EB-1C7842BF419F}">
          <p14:sldIdLst>
            <p14:sldId id="296"/>
            <p14:sldId id="326"/>
          </p14:sldIdLst>
        </p14:section>
        <p14:section name="category6 - question4" id="{8DB43AEF-0D10-4F4B-A2F0-9E3BC1A973BB}">
          <p14:sldIdLst>
            <p14:sldId id="297"/>
            <p14:sldId id="327"/>
          </p14:sldIdLst>
        </p14:section>
        <p14:section name="category6 - question5" id="{BC1A54D4-A641-4E8C-B5EF-5CC1FC12E03F}">
          <p14:sldIdLst>
            <p14:sldId id="298"/>
            <p14:sldId id="328"/>
          </p14:sldIdLst>
        </p14:section>
        <p14:section name="SlideLizard" id="{2972ECF2-5DE3-49D8-9BD1-AE041A7B2F36}">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12" autoAdjust="0"/>
    <p:restoredTop sz="94660"/>
  </p:normalViewPr>
  <p:slideViewPr>
    <p:cSldViewPr snapToGrid="0">
      <p:cViewPr varScale="1">
        <p:scale>
          <a:sx n="61" d="100"/>
          <a:sy n="61" d="100"/>
        </p:scale>
        <p:origin x="942"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 Target="../slides/slide4.xml"/><Relationship Id="rId1" Type="http://schemas.openxmlformats.org/officeDocument/2006/relationships/slideMaster" Target="../slideMasters/slideMaster1.xml"/><Relationship Id="rId4" Type="http://schemas.openxmlformats.org/officeDocument/2006/relationships/image" Target="../media/image2.sv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 Target="../slides/slide4.xml"/><Relationship Id="rId1" Type="http://schemas.openxmlformats.org/officeDocument/2006/relationships/slideMaster" Target="../slideMasters/slideMaster1.xml"/><Relationship Id="rId4" Type="http://schemas.openxmlformats.org/officeDocument/2006/relationships/image" Target="../media/image4.sv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 Target="../slides/slide4.xml"/><Relationship Id="rId1" Type="http://schemas.openxmlformats.org/officeDocument/2006/relationships/slideMaster" Target="../slideMasters/slideMaster1.xml"/><Relationship Id="rId4" Type="http://schemas.openxmlformats.org/officeDocument/2006/relationships/image" Target="../media/image4.sv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 Target="../slides/slide4.xml"/><Relationship Id="rId1" Type="http://schemas.openxmlformats.org/officeDocument/2006/relationships/slideMaster" Target="../slideMasters/slideMaster1.xml"/><Relationship Id="rId4" Type="http://schemas.openxmlformats.org/officeDocument/2006/relationships/image" Target="../media/image4.sv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 Target="../slides/slide4.xml"/><Relationship Id="rId1" Type="http://schemas.openxmlformats.org/officeDocument/2006/relationships/slideMaster" Target="../slideMasters/slideMaster1.xml"/><Relationship Id="rId4" Type="http://schemas.openxmlformats.org/officeDocument/2006/relationships/image" Target="../media/image6.sv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 Target="../slides/slide4.xml"/><Relationship Id="rId1" Type="http://schemas.openxmlformats.org/officeDocument/2006/relationships/slideMaster" Target="../slideMasters/slideMaster1.xml"/><Relationship Id="rId4" Type="http://schemas.openxmlformats.org/officeDocument/2006/relationships/image" Target="../media/image8.sv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 Target="../slides/slide4.xml"/><Relationship Id="rId1" Type="http://schemas.openxmlformats.org/officeDocument/2006/relationships/slideMaster" Target="../slideMasters/slideMaster1.xml"/><Relationship Id="rId4" Type="http://schemas.openxmlformats.org/officeDocument/2006/relationships/image" Target="../media/image10.sv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 Target="../slides/slide411.xml"/><Relationship Id="rId1" Type="http://schemas.openxmlformats.org/officeDocument/2006/relationships/slideMaster" Target="../slideMasters/slideMaster10.xml"/><Relationship Id="rId4" Type="http://schemas.openxmlformats.org/officeDocument/2006/relationships/image" Target="../media/image2.sv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 Target="../slides/slide411.xml"/><Relationship Id="rId1" Type="http://schemas.openxmlformats.org/officeDocument/2006/relationships/slideMaster" Target="../slideMasters/slideMaster10.xml"/><Relationship Id="rId4" Type="http://schemas.openxmlformats.org/officeDocument/2006/relationships/image" Target="../media/image4.svg"/></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 Target="../slides/slide411.xml"/><Relationship Id="rId1" Type="http://schemas.openxmlformats.org/officeDocument/2006/relationships/slideMaster" Target="../slideMasters/slideMaster10.xml"/><Relationship Id="rId4" Type="http://schemas.openxmlformats.org/officeDocument/2006/relationships/image" Target="../media/image4.svg"/></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 Target="../slides/slide411.xml"/><Relationship Id="rId1" Type="http://schemas.openxmlformats.org/officeDocument/2006/relationships/slideMaster" Target="../slideMasters/slideMaster10.xml"/><Relationship Id="rId4" Type="http://schemas.openxmlformats.org/officeDocument/2006/relationships/image" Target="../media/image4.svg"/></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 Target="../slides/slide411.xml"/><Relationship Id="rId1" Type="http://schemas.openxmlformats.org/officeDocument/2006/relationships/slideMaster" Target="../slideMasters/slideMaster10.xml"/><Relationship Id="rId4" Type="http://schemas.openxmlformats.org/officeDocument/2006/relationships/image" Target="../media/image6.svg"/></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 Target="../slides/slide411.xml"/><Relationship Id="rId1" Type="http://schemas.openxmlformats.org/officeDocument/2006/relationships/slideMaster" Target="../slideMasters/slideMaster10.xml"/><Relationship Id="rId4" Type="http://schemas.openxmlformats.org/officeDocument/2006/relationships/image" Target="../media/image8.svg"/></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 Target="../slides/slide411.xml"/><Relationship Id="rId1" Type="http://schemas.openxmlformats.org/officeDocument/2006/relationships/slideMaster" Target="../slideMasters/slideMaster10.xml"/><Relationship Id="rId4" Type="http://schemas.openxmlformats.org/officeDocument/2006/relationships/image" Target="../media/image10.svg"/></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sp>
        <p:nvSpPr>
          <p:cNvPr id="8" name="Rechteck 7">
            <a:extLst>
              <a:ext uri="{FF2B5EF4-FFF2-40B4-BE49-F238E27FC236}">
                <a16:creationId xmlns:a16="http://schemas.microsoft.com/office/drawing/2014/main" id="{6A8434A1-7133-4827-877C-ED89DA2F421F}"/>
              </a:ext>
            </a:extLst>
          </p:cNvPr>
          <p:cNvSpPr/>
          <p:nvPr userDrawn="1"/>
        </p:nvSpPr>
        <p:spPr>
          <a:xfrm>
            <a:off x="-3" y="0"/>
            <a:ext cx="12192000" cy="6858000"/>
          </a:xfrm>
          <a:prstGeom prst="rect">
            <a:avLst/>
          </a:prstGeom>
          <a:solidFill>
            <a:srgbClr val="0047D6"/>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sz="1400" dirty="0"/>
          </a:p>
        </p:txBody>
      </p:sp>
    </p:spTree>
    <p:extLst>
      <p:ext uri="{BB962C8B-B14F-4D97-AF65-F5344CB8AC3E}">
        <p14:creationId xmlns:p14="http://schemas.microsoft.com/office/powerpoint/2010/main" val="10987073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3" name="Rechteck 2">
            <a:hlinkClick r:id="rId2" action="ppaction://hlinksldjump"/>
            <a:extLst>
              <a:ext uri="{FF2B5EF4-FFF2-40B4-BE49-F238E27FC236}">
                <a16:creationId xmlns:a16="http://schemas.microsoft.com/office/drawing/2014/main" id="{18B57BED-444F-49FE-95DA-21ED5C32DC7E}"/>
              </a:ext>
            </a:extLst>
          </p:cNvPr>
          <p:cNvSpPr/>
          <p:nvPr userDrawn="1"/>
        </p:nvSpPr>
        <p:spPr>
          <a:xfrm>
            <a:off x="-3" y="0"/>
            <a:ext cx="12192000" cy="6858000"/>
          </a:xfrm>
          <a:prstGeom prst="rect">
            <a:avLst/>
          </a:prstGeom>
          <a:solidFill>
            <a:srgbClr val="0047D6"/>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sz="1400" dirty="0"/>
          </a:p>
        </p:txBody>
      </p:sp>
      <p:pic>
        <p:nvPicPr>
          <p:cNvPr id="7" name="Grafik 6" descr="Geld">
            <a:extLst>
              <a:ext uri="{FF2B5EF4-FFF2-40B4-BE49-F238E27FC236}">
                <a16:creationId xmlns:a16="http://schemas.microsoft.com/office/drawing/2014/main" id="{EA9FA7D1-99B4-473F-A72F-57E17CFCB8F1}"/>
              </a:ext>
            </a:extLst>
          </p:cNvPr>
          <p:cNvPicPr>
            <a:picLocks noChangeAspect="1"/>
          </p:cNvPicPr>
          <p:nvPr userDrawn="1"/>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rot="1734902">
            <a:off x="10916612" y="164066"/>
            <a:ext cx="914400" cy="914400"/>
          </a:xfrm>
          <a:prstGeom prst="rect">
            <a:avLst/>
          </a:prstGeom>
          <a:effectLst>
            <a:outerShdw blurRad="63500" sx="102000" sy="102000" algn="ctr" rotWithShape="0">
              <a:prstClr val="black">
                <a:alpha val="40000"/>
              </a:prstClr>
            </a:outerShdw>
          </a:effectLst>
        </p:spPr>
      </p:pic>
      <p:pic>
        <p:nvPicPr>
          <p:cNvPr id="9" name="Grafik 8" descr="Geld">
            <a:extLst>
              <a:ext uri="{FF2B5EF4-FFF2-40B4-BE49-F238E27FC236}">
                <a16:creationId xmlns:a16="http://schemas.microsoft.com/office/drawing/2014/main" id="{625EB62C-63D7-4978-8C2E-B343780BBB2C}"/>
              </a:ext>
            </a:extLst>
          </p:cNvPr>
          <p:cNvPicPr>
            <a:picLocks noChangeAspect="1"/>
          </p:cNvPicPr>
          <p:nvPr userDrawn="1"/>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rot="20942176">
            <a:off x="427906" y="5704254"/>
            <a:ext cx="914400" cy="914400"/>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8183158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8" name="Rechteck 7">
            <a:hlinkClick r:id="rId2" action="ppaction://hlinksldjump"/>
            <a:extLst>
              <a:ext uri="{FF2B5EF4-FFF2-40B4-BE49-F238E27FC236}">
                <a16:creationId xmlns:a16="http://schemas.microsoft.com/office/drawing/2014/main" id="{E1E78A11-6236-497D-8843-C3EAC7BC3AF5}"/>
              </a:ext>
            </a:extLst>
          </p:cNvPr>
          <p:cNvSpPr/>
          <p:nvPr userDrawn="1"/>
        </p:nvSpPr>
        <p:spPr>
          <a:xfrm>
            <a:off x="-3" y="0"/>
            <a:ext cx="12192000" cy="6858000"/>
          </a:xfrm>
          <a:prstGeom prst="rect">
            <a:avLst/>
          </a:prstGeom>
          <a:solidFill>
            <a:srgbClr val="0047D6"/>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sz="1400" dirty="0"/>
          </a:p>
        </p:txBody>
      </p:sp>
      <p:pic>
        <p:nvPicPr>
          <p:cNvPr id="11" name="Inhaltsplatzhalter 13" descr="Fliegendes Geld">
            <a:extLst>
              <a:ext uri="{FF2B5EF4-FFF2-40B4-BE49-F238E27FC236}">
                <a16:creationId xmlns:a16="http://schemas.microsoft.com/office/drawing/2014/main" id="{C20E3963-AD53-4DBE-A49B-37ED07C900E2}"/>
              </a:ext>
            </a:extLst>
          </p:cNvPr>
          <p:cNvPicPr>
            <a:picLocks noChangeAspect="1"/>
          </p:cNvPicPr>
          <p:nvPr userDrawn="1"/>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rot="437071">
            <a:off x="593730" y="505267"/>
            <a:ext cx="914400" cy="914400"/>
          </a:xfrm>
          <a:prstGeom prst="rect">
            <a:avLst/>
          </a:prstGeom>
          <a:effectLst>
            <a:glow rad="139700">
              <a:schemeClr val="accent1">
                <a:satMod val="175000"/>
                <a:alpha val="40000"/>
              </a:schemeClr>
            </a:glow>
          </a:effectLst>
        </p:spPr>
      </p:pic>
      <p:pic>
        <p:nvPicPr>
          <p:cNvPr id="12" name="Inhaltsplatzhalter 13" descr="Fliegendes Geld">
            <a:extLst>
              <a:ext uri="{FF2B5EF4-FFF2-40B4-BE49-F238E27FC236}">
                <a16:creationId xmlns:a16="http://schemas.microsoft.com/office/drawing/2014/main" id="{DFEA8E5B-984D-42FA-A8CC-A798A3DBB6F9}"/>
              </a:ext>
            </a:extLst>
          </p:cNvPr>
          <p:cNvPicPr>
            <a:picLocks noChangeAspect="1"/>
          </p:cNvPicPr>
          <p:nvPr userDrawn="1"/>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rot="21431257">
            <a:off x="10903838" y="5380275"/>
            <a:ext cx="914400" cy="914400"/>
          </a:xfrm>
          <a:prstGeom prst="rect">
            <a:avLst/>
          </a:prstGeom>
          <a:effectLst>
            <a:glow rad="139700">
              <a:schemeClr val="accent1">
                <a:satMod val="175000"/>
                <a:alpha val="40000"/>
              </a:schemeClr>
            </a:glow>
          </a:effectLst>
        </p:spPr>
      </p:pic>
    </p:spTree>
    <p:extLst>
      <p:ext uri="{BB962C8B-B14F-4D97-AF65-F5344CB8AC3E}">
        <p14:creationId xmlns:p14="http://schemas.microsoft.com/office/powerpoint/2010/main" val="16438167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Zwei Inhalte">
    <p:spTree>
      <p:nvGrpSpPr>
        <p:cNvPr id="1" name=""/>
        <p:cNvGrpSpPr/>
        <p:nvPr/>
      </p:nvGrpSpPr>
      <p:grpSpPr>
        <a:xfrm>
          <a:off x="0" y="0"/>
          <a:ext cx="0" cy="0"/>
          <a:chOff x="0" y="0"/>
          <a:chExt cx="0" cy="0"/>
        </a:xfrm>
      </p:grpSpPr>
      <p:sp>
        <p:nvSpPr>
          <p:cNvPr id="11" name="Rechteck 10">
            <a:hlinkClick r:id="rId2" action="ppaction://hlinksldjump"/>
            <a:extLst>
              <a:ext uri="{FF2B5EF4-FFF2-40B4-BE49-F238E27FC236}">
                <a16:creationId xmlns:a16="http://schemas.microsoft.com/office/drawing/2014/main" id="{2333646C-12B8-4986-8CF1-C737077FAD93}"/>
              </a:ext>
            </a:extLst>
          </p:cNvPr>
          <p:cNvSpPr/>
          <p:nvPr userDrawn="1"/>
        </p:nvSpPr>
        <p:spPr>
          <a:xfrm>
            <a:off x="-3" y="0"/>
            <a:ext cx="12192000" cy="6858000"/>
          </a:xfrm>
          <a:prstGeom prst="rect">
            <a:avLst/>
          </a:prstGeom>
          <a:solidFill>
            <a:srgbClr val="0047D6"/>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sz="1400" dirty="0"/>
          </a:p>
        </p:txBody>
      </p:sp>
      <p:pic>
        <p:nvPicPr>
          <p:cNvPr id="8" name="Inhaltsplatzhalter 13" descr="Fliegendes Geld">
            <a:extLst>
              <a:ext uri="{FF2B5EF4-FFF2-40B4-BE49-F238E27FC236}">
                <a16:creationId xmlns:a16="http://schemas.microsoft.com/office/drawing/2014/main" id="{FADC1002-8AD5-4364-B9CB-6CD7FDDFB261}"/>
              </a:ext>
            </a:extLst>
          </p:cNvPr>
          <p:cNvPicPr>
            <a:picLocks noChangeAspect="1"/>
          </p:cNvPicPr>
          <p:nvPr userDrawn="1"/>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rot="437071">
            <a:off x="10292241" y="5364706"/>
            <a:ext cx="914400" cy="914400"/>
          </a:xfrm>
          <a:prstGeom prst="rect">
            <a:avLst/>
          </a:prstGeom>
          <a:effectLst>
            <a:glow rad="228600">
              <a:schemeClr val="accent1">
                <a:satMod val="175000"/>
                <a:alpha val="40000"/>
              </a:schemeClr>
            </a:glow>
          </a:effectLst>
        </p:spPr>
      </p:pic>
      <p:pic>
        <p:nvPicPr>
          <p:cNvPr id="9" name="Inhaltsplatzhalter 13" descr="Fliegendes Geld">
            <a:extLst>
              <a:ext uri="{FF2B5EF4-FFF2-40B4-BE49-F238E27FC236}">
                <a16:creationId xmlns:a16="http://schemas.microsoft.com/office/drawing/2014/main" id="{08278D08-D7D7-4F34-AFEE-DC60B5EDE80A}"/>
              </a:ext>
            </a:extLst>
          </p:cNvPr>
          <p:cNvPicPr>
            <a:picLocks noChangeAspect="1"/>
          </p:cNvPicPr>
          <p:nvPr userDrawn="1"/>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rot="246690" flipH="1">
            <a:off x="959261" y="5385633"/>
            <a:ext cx="963237" cy="914400"/>
          </a:xfrm>
          <a:prstGeom prst="rect">
            <a:avLst/>
          </a:prstGeom>
          <a:effectLst>
            <a:glow rad="228600">
              <a:schemeClr val="accent1">
                <a:satMod val="175000"/>
                <a:alpha val="40000"/>
              </a:schemeClr>
            </a:glow>
          </a:effectLst>
        </p:spPr>
      </p:pic>
    </p:spTree>
    <p:extLst>
      <p:ext uri="{BB962C8B-B14F-4D97-AF65-F5344CB8AC3E}">
        <p14:creationId xmlns:p14="http://schemas.microsoft.com/office/powerpoint/2010/main" val="14427224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olution">
    <p:spTree>
      <p:nvGrpSpPr>
        <p:cNvPr id="1" name=""/>
        <p:cNvGrpSpPr/>
        <p:nvPr/>
      </p:nvGrpSpPr>
      <p:grpSpPr>
        <a:xfrm>
          <a:off x="0" y="0"/>
          <a:ext cx="0" cy="0"/>
          <a:chOff x="0" y="0"/>
          <a:chExt cx="0" cy="0"/>
        </a:xfrm>
      </p:grpSpPr>
      <p:sp>
        <p:nvSpPr>
          <p:cNvPr id="11" name="Rechteck 10">
            <a:hlinkClick r:id="rId2" action="ppaction://hlinksldjump"/>
            <a:extLst>
              <a:ext uri="{FF2B5EF4-FFF2-40B4-BE49-F238E27FC236}">
                <a16:creationId xmlns:a16="http://schemas.microsoft.com/office/drawing/2014/main" id="{8BDFF0C7-C315-454E-A6D4-CB6A89CFC0D8}"/>
              </a:ext>
            </a:extLst>
          </p:cNvPr>
          <p:cNvSpPr/>
          <p:nvPr userDrawn="1"/>
        </p:nvSpPr>
        <p:spPr>
          <a:xfrm>
            <a:off x="-3" y="0"/>
            <a:ext cx="12192000" cy="6858000"/>
          </a:xfrm>
          <a:prstGeom prst="rect">
            <a:avLst/>
          </a:prstGeom>
          <a:solidFill>
            <a:srgbClr val="0047D6"/>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sz="1400" dirty="0"/>
          </a:p>
        </p:txBody>
      </p:sp>
      <p:pic>
        <p:nvPicPr>
          <p:cNvPr id="13" name="Inhaltsplatzhalter 13" descr="Fliegendes Geld">
            <a:extLst>
              <a:ext uri="{FF2B5EF4-FFF2-40B4-BE49-F238E27FC236}">
                <a16:creationId xmlns:a16="http://schemas.microsoft.com/office/drawing/2014/main" id="{DD3046B4-AE6F-472C-A9BD-A3D921419C10}"/>
              </a:ext>
            </a:extLst>
          </p:cNvPr>
          <p:cNvPicPr>
            <a:picLocks noChangeAspect="1"/>
          </p:cNvPicPr>
          <p:nvPr userDrawn="1"/>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rot="246690" flipH="1">
            <a:off x="3347459" y="877871"/>
            <a:ext cx="963237" cy="914400"/>
          </a:xfrm>
          <a:prstGeom prst="rect">
            <a:avLst/>
          </a:prstGeom>
          <a:effectLst>
            <a:glow rad="139700">
              <a:schemeClr val="accent1">
                <a:satMod val="175000"/>
                <a:alpha val="40000"/>
              </a:schemeClr>
            </a:glow>
          </a:effectLst>
        </p:spPr>
      </p:pic>
    </p:spTree>
    <p:extLst>
      <p:ext uri="{BB962C8B-B14F-4D97-AF65-F5344CB8AC3E}">
        <p14:creationId xmlns:p14="http://schemas.microsoft.com/office/powerpoint/2010/main" val="41414976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Nur Titel">
    <p:spTree>
      <p:nvGrpSpPr>
        <p:cNvPr id="1" name=""/>
        <p:cNvGrpSpPr/>
        <p:nvPr/>
      </p:nvGrpSpPr>
      <p:grpSpPr>
        <a:xfrm>
          <a:off x="0" y="0"/>
          <a:ext cx="0" cy="0"/>
          <a:chOff x="0" y="0"/>
          <a:chExt cx="0" cy="0"/>
        </a:xfrm>
      </p:grpSpPr>
      <p:sp>
        <p:nvSpPr>
          <p:cNvPr id="7" name="Rechteck 6">
            <a:hlinkClick r:id="rId2" action="ppaction://hlinksldjump"/>
            <a:extLst>
              <a:ext uri="{FF2B5EF4-FFF2-40B4-BE49-F238E27FC236}">
                <a16:creationId xmlns:a16="http://schemas.microsoft.com/office/drawing/2014/main" id="{4910B828-ABB4-493C-9701-DB483A7CD349}"/>
              </a:ext>
            </a:extLst>
          </p:cNvPr>
          <p:cNvSpPr/>
          <p:nvPr userDrawn="1"/>
        </p:nvSpPr>
        <p:spPr>
          <a:xfrm>
            <a:off x="-3" y="0"/>
            <a:ext cx="12192000" cy="6858000"/>
          </a:xfrm>
          <a:prstGeom prst="rect">
            <a:avLst/>
          </a:prstGeom>
          <a:solidFill>
            <a:srgbClr val="0047D6"/>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sz="1400" dirty="0"/>
          </a:p>
        </p:txBody>
      </p:sp>
      <p:pic>
        <p:nvPicPr>
          <p:cNvPr id="11" name="Grafik 10" descr="Münzen">
            <a:extLst>
              <a:ext uri="{FF2B5EF4-FFF2-40B4-BE49-F238E27FC236}">
                <a16:creationId xmlns:a16="http://schemas.microsoft.com/office/drawing/2014/main" id="{DB5E751B-6584-4C8E-A3B2-C88661766BF8}"/>
              </a:ext>
            </a:extLst>
          </p:cNvPr>
          <p:cNvPicPr>
            <a:picLocks noChangeAspect="1"/>
          </p:cNvPicPr>
          <p:nvPr userDrawn="1"/>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rot="20530466">
            <a:off x="316243" y="61692"/>
            <a:ext cx="1438458" cy="1438458"/>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41803253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6" name="Rechteck 5">
            <a:hlinkClick r:id="rId2" action="ppaction://hlinksldjump"/>
            <a:extLst>
              <a:ext uri="{FF2B5EF4-FFF2-40B4-BE49-F238E27FC236}">
                <a16:creationId xmlns:a16="http://schemas.microsoft.com/office/drawing/2014/main" id="{8D601C0D-745E-47C6-AAE5-249B59410590}"/>
              </a:ext>
            </a:extLst>
          </p:cNvPr>
          <p:cNvSpPr/>
          <p:nvPr userDrawn="1"/>
        </p:nvSpPr>
        <p:spPr>
          <a:xfrm>
            <a:off x="-3" y="0"/>
            <a:ext cx="12192000" cy="6858000"/>
          </a:xfrm>
          <a:prstGeom prst="rect">
            <a:avLst/>
          </a:prstGeom>
          <a:solidFill>
            <a:srgbClr val="0047D6"/>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sz="1400" dirty="0"/>
          </a:p>
        </p:txBody>
      </p:sp>
      <p:pic>
        <p:nvPicPr>
          <p:cNvPr id="8" name="Grafik 7" descr="Sparschwein">
            <a:extLst>
              <a:ext uri="{FF2B5EF4-FFF2-40B4-BE49-F238E27FC236}">
                <a16:creationId xmlns:a16="http://schemas.microsoft.com/office/drawing/2014/main" id="{0F47026B-D4FD-4B2B-8453-AF23B3B9819C}"/>
              </a:ext>
            </a:extLst>
          </p:cNvPr>
          <p:cNvPicPr>
            <a:picLocks noChangeAspect="1"/>
          </p:cNvPicPr>
          <p:nvPr userDrawn="1"/>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0730752" y="5477435"/>
            <a:ext cx="1380565" cy="1380565"/>
          </a:xfrm>
          <a:prstGeom prst="rect">
            <a:avLst/>
          </a:prstGeom>
          <a:effectLst>
            <a:outerShdw blurRad="50800" dist="38100" algn="l" rotWithShape="0">
              <a:prstClr val="black">
                <a:alpha val="40000"/>
              </a:prstClr>
            </a:outerShdw>
          </a:effectLst>
        </p:spPr>
      </p:pic>
    </p:spTree>
    <p:extLst>
      <p:ext uri="{BB962C8B-B14F-4D97-AF65-F5344CB8AC3E}">
        <p14:creationId xmlns:p14="http://schemas.microsoft.com/office/powerpoint/2010/main" val="14227648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nhalt mit Überschrift">
    <p:spTree>
      <p:nvGrpSpPr>
        <p:cNvPr id="1" name=""/>
        <p:cNvGrpSpPr/>
        <p:nvPr/>
      </p:nvGrpSpPr>
      <p:grpSpPr>
        <a:xfrm>
          <a:off x="0" y="0"/>
          <a:ext cx="0" cy="0"/>
          <a:chOff x="0" y="0"/>
          <a:chExt cx="0" cy="0"/>
        </a:xfrm>
      </p:grpSpPr>
      <p:sp>
        <p:nvSpPr>
          <p:cNvPr id="13" name="Rechteck 12">
            <a:hlinkClick r:id="rId2" action="ppaction://hlinksldjump"/>
            <a:extLst>
              <a:ext uri="{FF2B5EF4-FFF2-40B4-BE49-F238E27FC236}">
                <a16:creationId xmlns:a16="http://schemas.microsoft.com/office/drawing/2014/main" id="{9ACDF145-435A-432E-80A9-3E6D03FE7051}"/>
              </a:ext>
            </a:extLst>
          </p:cNvPr>
          <p:cNvSpPr/>
          <p:nvPr userDrawn="1"/>
        </p:nvSpPr>
        <p:spPr>
          <a:xfrm>
            <a:off x="-3" y="0"/>
            <a:ext cx="12192000" cy="6858000"/>
          </a:xfrm>
          <a:prstGeom prst="rect">
            <a:avLst/>
          </a:prstGeom>
          <a:solidFill>
            <a:srgbClr val="0047D6"/>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sz="1400" dirty="0"/>
          </a:p>
        </p:txBody>
      </p:sp>
      <p:pic>
        <p:nvPicPr>
          <p:cNvPr id="11" name="Grafik 10" descr="Dollar">
            <a:extLst>
              <a:ext uri="{FF2B5EF4-FFF2-40B4-BE49-F238E27FC236}">
                <a16:creationId xmlns:a16="http://schemas.microsoft.com/office/drawing/2014/main" id="{905AF8BF-9ADF-4AEA-BD26-C504A9AAB978}"/>
              </a:ext>
            </a:extLst>
          </p:cNvPr>
          <p:cNvPicPr>
            <a:picLocks noChangeAspect="1"/>
          </p:cNvPicPr>
          <p:nvPr userDrawn="1"/>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88069" y="5477116"/>
            <a:ext cx="914400" cy="914400"/>
          </a:xfrm>
          <a:prstGeom prst="rect">
            <a:avLst/>
          </a:prstGeom>
          <a:effectLst>
            <a:outerShdw blurRad="50800" dist="38100" algn="l" rotWithShape="0">
              <a:prstClr val="black">
                <a:alpha val="40000"/>
              </a:prstClr>
            </a:outerShdw>
          </a:effectLst>
        </p:spPr>
      </p:pic>
      <p:pic>
        <p:nvPicPr>
          <p:cNvPr id="15" name="Grafik 14" descr="Dollar">
            <a:extLst>
              <a:ext uri="{FF2B5EF4-FFF2-40B4-BE49-F238E27FC236}">
                <a16:creationId xmlns:a16="http://schemas.microsoft.com/office/drawing/2014/main" id="{23744628-9994-42E3-83ED-9C1F23DC6456}"/>
              </a:ext>
            </a:extLst>
          </p:cNvPr>
          <p:cNvPicPr>
            <a:picLocks noChangeAspect="1"/>
          </p:cNvPicPr>
          <p:nvPr userDrawn="1"/>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88069" y="591351"/>
            <a:ext cx="914400" cy="914400"/>
          </a:xfrm>
          <a:prstGeom prst="rect">
            <a:avLst/>
          </a:prstGeom>
          <a:effectLst>
            <a:outerShdw blurRad="50800" dist="38100" algn="l" rotWithShape="0">
              <a:prstClr val="black">
                <a:alpha val="40000"/>
              </a:prstClr>
            </a:outerShdw>
          </a:effectLst>
        </p:spPr>
      </p:pic>
      <p:pic>
        <p:nvPicPr>
          <p:cNvPr id="17" name="Grafik 16" descr="Dollar">
            <a:extLst>
              <a:ext uri="{FF2B5EF4-FFF2-40B4-BE49-F238E27FC236}">
                <a16:creationId xmlns:a16="http://schemas.microsoft.com/office/drawing/2014/main" id="{68199C24-C995-47EA-B950-7EF8A71E5DD6}"/>
              </a:ext>
            </a:extLst>
          </p:cNvPr>
          <p:cNvPicPr>
            <a:picLocks noChangeAspect="1"/>
          </p:cNvPicPr>
          <p:nvPr userDrawn="1"/>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0989531" y="591351"/>
            <a:ext cx="914400" cy="914400"/>
          </a:xfrm>
          <a:prstGeom prst="rect">
            <a:avLst/>
          </a:prstGeom>
          <a:effectLst>
            <a:outerShdw blurRad="50800" dist="38100" algn="l" rotWithShape="0">
              <a:prstClr val="black">
                <a:alpha val="40000"/>
              </a:prstClr>
            </a:outerShdw>
          </a:effectLst>
        </p:spPr>
      </p:pic>
      <p:pic>
        <p:nvPicPr>
          <p:cNvPr id="19" name="Grafik 18" descr="Dollar">
            <a:extLst>
              <a:ext uri="{FF2B5EF4-FFF2-40B4-BE49-F238E27FC236}">
                <a16:creationId xmlns:a16="http://schemas.microsoft.com/office/drawing/2014/main" id="{DB43126D-97A1-4430-8649-F7A4710551CE}"/>
              </a:ext>
            </a:extLst>
          </p:cNvPr>
          <p:cNvPicPr>
            <a:picLocks noChangeAspect="1"/>
          </p:cNvPicPr>
          <p:nvPr userDrawn="1"/>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0989531" y="5477116"/>
            <a:ext cx="914400" cy="914400"/>
          </a:xfrm>
          <a:prstGeom prst="rect">
            <a:avLst/>
          </a:prstGeom>
          <a:effectLst>
            <a:outerShdw blurRad="50800" dist="38100" algn="l" rotWithShape="0">
              <a:prstClr val="black">
                <a:alpha val="40000"/>
              </a:prstClr>
            </a:outerShdw>
          </a:effectLst>
        </p:spPr>
      </p:pic>
    </p:spTree>
    <p:extLst>
      <p:ext uri="{BB962C8B-B14F-4D97-AF65-F5344CB8AC3E}">
        <p14:creationId xmlns:p14="http://schemas.microsoft.com/office/powerpoint/2010/main" val="22417717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ild mit Überschrift">
    <p:spTree>
      <p:nvGrpSpPr>
        <p:cNvPr id="1" name=""/>
        <p:cNvGrpSpPr/>
        <p:nvPr/>
      </p:nvGrpSpPr>
      <p:grpSpPr>
        <a:xfrm>
          <a:off x="0" y="0"/>
          <a:ext cx="0" cy="0"/>
          <a:chOff x="0" y="0"/>
          <a:chExt cx="0" cy="0"/>
        </a:xfrm>
      </p:grpSpPr>
      <p:pic>
        <p:nvPicPr>
          <p:cNvPr id="9" name="Grafik 8" descr="Ein Bild, das Frau, Schild enthält.&#10;&#10;Automatisch generierte Beschreibung">
            <a:extLst>
              <a:ext uri="{FF2B5EF4-FFF2-40B4-BE49-F238E27FC236}">
                <a16:creationId xmlns:a16="http://schemas.microsoft.com/office/drawing/2014/main" id="{1F908246-2FF0-4D56-8D49-6E894791BAA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11" name="Grafik 10" descr="Ein Bild, das Zeichnung enthält.&#10;&#10;Automatisch generierte Beschreibung">
            <a:extLst>
              <a:ext uri="{FF2B5EF4-FFF2-40B4-BE49-F238E27FC236}">
                <a16:creationId xmlns:a16="http://schemas.microsoft.com/office/drawing/2014/main" id="{CD3D9236-7E3A-4608-BE0C-207E5A9D51F8}"/>
              </a:ext>
            </a:extLst>
          </p:cNvPr>
          <p:cNvPicPr>
            <a:picLocks noChangeAspect="1"/>
          </p:cNvPicPr>
          <p:nvPr userDrawn="1"/>
        </p:nvPicPr>
        <p:blipFill>
          <a:blip r:embed="rId3" cstate="screen">
            <a:alphaModFix amt="5000"/>
            <a:extLst>
              <a:ext uri="{28A0092B-C50C-407E-A947-70E740481C1C}">
                <a14:useLocalDpi xmlns:a14="http://schemas.microsoft.com/office/drawing/2010/main"/>
              </a:ext>
            </a:extLst>
          </a:blip>
          <a:stretch>
            <a:fillRect/>
          </a:stretch>
        </p:blipFill>
        <p:spPr>
          <a:xfrm>
            <a:off x="2735552" y="-221035"/>
            <a:ext cx="7521900" cy="7505343"/>
          </a:xfrm>
          <a:prstGeom prst="rect">
            <a:avLst/>
          </a:prstGeom>
        </p:spPr>
      </p:pic>
    </p:spTree>
    <p:extLst>
      <p:ext uri="{BB962C8B-B14F-4D97-AF65-F5344CB8AC3E}">
        <p14:creationId xmlns:p14="http://schemas.microsoft.com/office/powerpoint/2010/main" val="3450455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57C0E7A-F071-4548-A222-5394C79A99AF}"/>
              </a:ext>
            </a:extLst>
          </p:cNvPr>
          <p:cNvSpPr>
            <a:spLocks noGrp="1"/>
          </p:cNvSpPr>
          <p:nvPr>
            <p:ph type="title"/>
          </p:nvPr>
        </p:nvSpPr>
        <p:spPr/>
        <p:txBody>
          <a:bodyPr/>
          <a:lstStyle/>
          <a:p>
            <a:r>
              <a:rPr lang="de-DE"/>
              <a:t>Mastertitelformat bearbeiten</a:t>
            </a:r>
            <a:endParaRPr lang="de-AT"/>
          </a:p>
        </p:txBody>
      </p:sp>
      <p:sp>
        <p:nvSpPr>
          <p:cNvPr id="3" name="Vertikaler Textplatzhalter 2">
            <a:extLst>
              <a:ext uri="{FF2B5EF4-FFF2-40B4-BE49-F238E27FC236}">
                <a16:creationId xmlns:a16="http://schemas.microsoft.com/office/drawing/2014/main" id="{4DDED7A7-5788-441A-8B2D-2B6681685EA8}"/>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Datumsplatzhalter 3">
            <a:extLst>
              <a:ext uri="{FF2B5EF4-FFF2-40B4-BE49-F238E27FC236}">
                <a16:creationId xmlns:a16="http://schemas.microsoft.com/office/drawing/2014/main" id="{EC766EDB-B30F-421F-8C05-EDA1033C1211}"/>
              </a:ext>
            </a:extLst>
          </p:cNvPr>
          <p:cNvSpPr>
            <a:spLocks noGrp="1"/>
          </p:cNvSpPr>
          <p:nvPr>
            <p:ph type="dt" sz="half" idx="10"/>
          </p:nvPr>
        </p:nvSpPr>
        <p:spPr/>
        <p:txBody>
          <a:bodyPr/>
          <a:lstStyle/>
          <a:p>
            <a:fld id="{7C916720-0DC2-4366-B1E0-3FCD3D459EA6}" type="datetimeFigureOut">
              <a:rPr lang="de-AT" smtClean="0"/>
              <a:t>11.11.2024</a:t>
            </a:fld>
            <a:endParaRPr lang="de-AT"/>
          </a:p>
        </p:txBody>
      </p:sp>
      <p:sp>
        <p:nvSpPr>
          <p:cNvPr id="5" name="Fußzeilenplatzhalter 4">
            <a:extLst>
              <a:ext uri="{FF2B5EF4-FFF2-40B4-BE49-F238E27FC236}">
                <a16:creationId xmlns:a16="http://schemas.microsoft.com/office/drawing/2014/main" id="{937F12D7-4275-4615-9A23-99C39DBDE5E6}"/>
              </a:ext>
            </a:extLst>
          </p:cNvPr>
          <p:cNvSpPr>
            <a:spLocks noGrp="1"/>
          </p:cNvSpPr>
          <p:nvPr>
            <p:ph type="ftr" sz="quarter" idx="11"/>
          </p:nvPr>
        </p:nvSpPr>
        <p:spPr/>
        <p:txBody>
          <a:bodyPr/>
          <a:lstStyle/>
          <a:p>
            <a:endParaRPr lang="de-AT"/>
          </a:p>
        </p:txBody>
      </p:sp>
      <p:sp>
        <p:nvSpPr>
          <p:cNvPr id="6" name="Foliennummernplatzhalter 5">
            <a:extLst>
              <a:ext uri="{FF2B5EF4-FFF2-40B4-BE49-F238E27FC236}">
                <a16:creationId xmlns:a16="http://schemas.microsoft.com/office/drawing/2014/main" id="{5F593137-7365-4A49-AFF0-5DC9B19FC34F}"/>
              </a:ext>
            </a:extLst>
          </p:cNvPr>
          <p:cNvSpPr>
            <a:spLocks noGrp="1"/>
          </p:cNvSpPr>
          <p:nvPr>
            <p:ph type="sldNum" sz="quarter" idx="12"/>
          </p:nvPr>
        </p:nvSpPr>
        <p:spPr/>
        <p:txBody>
          <a:bodyPr/>
          <a:lstStyle/>
          <a:p>
            <a:fld id="{BE4C3AE0-A8C3-4192-8F14-9787B7F8765C}" type="slidenum">
              <a:rPr lang="de-AT" smtClean="0"/>
              <a:t>‹#›</a:t>
            </a:fld>
            <a:endParaRPr lang="de-AT"/>
          </a:p>
        </p:txBody>
      </p:sp>
    </p:spTree>
    <p:extLst>
      <p:ext uri="{BB962C8B-B14F-4D97-AF65-F5344CB8AC3E}">
        <p14:creationId xmlns:p14="http://schemas.microsoft.com/office/powerpoint/2010/main" val="30659287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D3C90E21-3377-4BE0-BD36-906245D931ED}"/>
              </a:ext>
            </a:extLst>
          </p:cNvPr>
          <p:cNvSpPr>
            <a:spLocks noGrp="1"/>
          </p:cNvSpPr>
          <p:nvPr>
            <p:ph type="title" orient="vert"/>
          </p:nvPr>
        </p:nvSpPr>
        <p:spPr>
          <a:xfrm>
            <a:off x="8724900" y="365125"/>
            <a:ext cx="2628900" cy="5811838"/>
          </a:xfrm>
        </p:spPr>
        <p:txBody>
          <a:bodyPr vert="eaVert"/>
          <a:lstStyle/>
          <a:p>
            <a:r>
              <a:rPr lang="de-DE"/>
              <a:t>Mastertitelformat bearbeiten</a:t>
            </a:r>
            <a:endParaRPr lang="de-AT"/>
          </a:p>
        </p:txBody>
      </p:sp>
      <p:sp>
        <p:nvSpPr>
          <p:cNvPr id="3" name="Vertikaler Textplatzhalter 2">
            <a:extLst>
              <a:ext uri="{FF2B5EF4-FFF2-40B4-BE49-F238E27FC236}">
                <a16:creationId xmlns:a16="http://schemas.microsoft.com/office/drawing/2014/main" id="{D949412B-BE12-4C77-99A3-3CD444BDB59C}"/>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Datumsplatzhalter 3">
            <a:extLst>
              <a:ext uri="{FF2B5EF4-FFF2-40B4-BE49-F238E27FC236}">
                <a16:creationId xmlns:a16="http://schemas.microsoft.com/office/drawing/2014/main" id="{E8B91E82-F1EA-47F7-B6F9-203C299FA5D2}"/>
              </a:ext>
            </a:extLst>
          </p:cNvPr>
          <p:cNvSpPr>
            <a:spLocks noGrp="1"/>
          </p:cNvSpPr>
          <p:nvPr>
            <p:ph type="dt" sz="half" idx="10"/>
          </p:nvPr>
        </p:nvSpPr>
        <p:spPr/>
        <p:txBody>
          <a:bodyPr/>
          <a:lstStyle/>
          <a:p>
            <a:fld id="{7C916720-0DC2-4366-B1E0-3FCD3D459EA6}" type="datetimeFigureOut">
              <a:rPr lang="de-AT" smtClean="0"/>
              <a:t>11.11.2024</a:t>
            </a:fld>
            <a:endParaRPr lang="de-AT"/>
          </a:p>
        </p:txBody>
      </p:sp>
      <p:sp>
        <p:nvSpPr>
          <p:cNvPr id="5" name="Fußzeilenplatzhalter 4">
            <a:extLst>
              <a:ext uri="{FF2B5EF4-FFF2-40B4-BE49-F238E27FC236}">
                <a16:creationId xmlns:a16="http://schemas.microsoft.com/office/drawing/2014/main" id="{437C2B1C-FF6E-497D-96D9-23D7A612915D}"/>
              </a:ext>
            </a:extLst>
          </p:cNvPr>
          <p:cNvSpPr>
            <a:spLocks noGrp="1"/>
          </p:cNvSpPr>
          <p:nvPr>
            <p:ph type="ftr" sz="quarter" idx="11"/>
          </p:nvPr>
        </p:nvSpPr>
        <p:spPr/>
        <p:txBody>
          <a:bodyPr/>
          <a:lstStyle/>
          <a:p>
            <a:endParaRPr lang="de-AT"/>
          </a:p>
        </p:txBody>
      </p:sp>
      <p:sp>
        <p:nvSpPr>
          <p:cNvPr id="6" name="Foliennummernplatzhalter 5">
            <a:extLst>
              <a:ext uri="{FF2B5EF4-FFF2-40B4-BE49-F238E27FC236}">
                <a16:creationId xmlns:a16="http://schemas.microsoft.com/office/drawing/2014/main" id="{0E59B946-8ED9-40D5-9770-920737AFBA37}"/>
              </a:ext>
            </a:extLst>
          </p:cNvPr>
          <p:cNvSpPr>
            <a:spLocks noGrp="1"/>
          </p:cNvSpPr>
          <p:nvPr>
            <p:ph type="sldNum" sz="quarter" idx="12"/>
          </p:nvPr>
        </p:nvSpPr>
        <p:spPr/>
        <p:txBody>
          <a:bodyPr/>
          <a:lstStyle/>
          <a:p>
            <a:fld id="{BE4C3AE0-A8C3-4192-8F14-9787B7F8765C}" type="slidenum">
              <a:rPr lang="de-AT" smtClean="0"/>
              <a:t>‹#›</a:t>
            </a:fld>
            <a:endParaRPr lang="de-AT"/>
          </a:p>
        </p:txBody>
      </p:sp>
    </p:spTree>
    <p:extLst>
      <p:ext uri="{BB962C8B-B14F-4D97-AF65-F5344CB8AC3E}">
        <p14:creationId xmlns:p14="http://schemas.microsoft.com/office/powerpoint/2010/main" val="9065619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1_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DE40F0A-CA60-4B85-B9D5-F51CCD21BB1F}"/>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endParaRPr lang="de-AT"/>
          </a:p>
        </p:txBody>
      </p:sp>
      <p:sp>
        <p:nvSpPr>
          <p:cNvPr id="3" name="Untertitel 2">
            <a:extLst>
              <a:ext uri="{FF2B5EF4-FFF2-40B4-BE49-F238E27FC236}">
                <a16:creationId xmlns:a16="http://schemas.microsoft.com/office/drawing/2014/main" id="{DD9573B9-9648-426C-A1CA-EFCF7E5DDCF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endParaRPr lang="de-AT"/>
          </a:p>
        </p:txBody>
      </p:sp>
      <p:sp>
        <p:nvSpPr>
          <p:cNvPr id="4" name="Datumsplatzhalter 3">
            <a:extLst>
              <a:ext uri="{FF2B5EF4-FFF2-40B4-BE49-F238E27FC236}">
                <a16:creationId xmlns:a16="http://schemas.microsoft.com/office/drawing/2014/main" id="{554D7147-E393-4FF1-84F7-BE2C9C240840}"/>
              </a:ext>
            </a:extLst>
          </p:cNvPr>
          <p:cNvSpPr>
            <a:spLocks noGrp="1"/>
          </p:cNvSpPr>
          <p:nvPr>
            <p:ph type="dt" sz="half" idx="10"/>
          </p:nvPr>
        </p:nvSpPr>
        <p:spPr/>
        <p:txBody>
          <a:bodyPr/>
          <a:lstStyle/>
          <a:p>
            <a:fld id="{5B94CAB1-7F70-4FAA-83BB-7E489C0BCEFD}" type="datetimeFigureOut">
              <a:rPr lang="de-AT" smtClean="0"/>
              <a:t>11.11.2024</a:t>
            </a:fld>
            <a:endParaRPr lang="de-AT"/>
          </a:p>
        </p:txBody>
      </p:sp>
      <p:sp>
        <p:nvSpPr>
          <p:cNvPr id="5" name="Fußzeilenplatzhalter 4">
            <a:extLst>
              <a:ext uri="{FF2B5EF4-FFF2-40B4-BE49-F238E27FC236}">
                <a16:creationId xmlns:a16="http://schemas.microsoft.com/office/drawing/2014/main" id="{6E9E79D2-D47A-4B8C-AF14-50F5C0D4BD86}"/>
              </a:ext>
            </a:extLst>
          </p:cNvPr>
          <p:cNvSpPr>
            <a:spLocks noGrp="1"/>
          </p:cNvSpPr>
          <p:nvPr>
            <p:ph type="ftr" sz="quarter" idx="11"/>
          </p:nvPr>
        </p:nvSpPr>
        <p:spPr/>
        <p:txBody>
          <a:bodyPr/>
          <a:lstStyle/>
          <a:p>
            <a:endParaRPr lang="de-AT"/>
          </a:p>
        </p:txBody>
      </p:sp>
      <p:sp>
        <p:nvSpPr>
          <p:cNvPr id="6" name="Foliennummernplatzhalter 5">
            <a:extLst>
              <a:ext uri="{FF2B5EF4-FFF2-40B4-BE49-F238E27FC236}">
                <a16:creationId xmlns:a16="http://schemas.microsoft.com/office/drawing/2014/main" id="{5021F92C-E151-4886-ADC3-D2F0B4CA75CB}"/>
              </a:ext>
            </a:extLst>
          </p:cNvPr>
          <p:cNvSpPr>
            <a:spLocks noGrp="1"/>
          </p:cNvSpPr>
          <p:nvPr>
            <p:ph type="sldNum" sz="quarter" idx="12"/>
          </p:nvPr>
        </p:nvSpPr>
        <p:spPr/>
        <p:txBody>
          <a:bodyPr/>
          <a:lstStyle/>
          <a:p>
            <a:fld id="{D7C07A06-13F1-4B5A-B124-C4B70AF12CB9}" type="slidenum">
              <a:rPr lang="de-AT" smtClean="0"/>
              <a:t>‹#›</a:t>
            </a:fld>
            <a:endParaRPr lang="de-AT"/>
          </a:p>
        </p:txBody>
      </p:sp>
    </p:spTree>
    <p:extLst>
      <p:ext uri="{BB962C8B-B14F-4D97-AF65-F5344CB8AC3E}">
        <p14:creationId xmlns:p14="http://schemas.microsoft.com/office/powerpoint/2010/main" val="35386499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3" name="Rechteck 2">
            <a:hlinkClick r:id="rId2" action="ppaction://hlinksldjump"/>
            <a:extLst>
              <a:ext uri="{FF2B5EF4-FFF2-40B4-BE49-F238E27FC236}">
                <a16:creationId xmlns:a16="http://schemas.microsoft.com/office/drawing/2014/main" id="{18B57BED-444F-49FE-95DA-21ED5C32DC7E}"/>
              </a:ext>
            </a:extLst>
          </p:cNvPr>
          <p:cNvSpPr/>
          <p:nvPr userDrawn="1"/>
        </p:nvSpPr>
        <p:spPr>
          <a:xfrm>
            <a:off x="-3" y="0"/>
            <a:ext cx="12192000" cy="6858000"/>
          </a:xfrm>
          <a:prstGeom prst="rect">
            <a:avLst/>
          </a:prstGeom>
          <a:solidFill>
            <a:srgbClr val="0047D6"/>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sz="1400" dirty="0"/>
          </a:p>
        </p:txBody>
      </p:sp>
      <p:pic>
        <p:nvPicPr>
          <p:cNvPr id="7" name="Grafik 6" descr="Geld">
            <a:extLst>
              <a:ext uri="{FF2B5EF4-FFF2-40B4-BE49-F238E27FC236}">
                <a16:creationId xmlns:a16="http://schemas.microsoft.com/office/drawing/2014/main" id="{EA9FA7D1-99B4-473F-A72F-57E17CFCB8F1}"/>
              </a:ext>
            </a:extLst>
          </p:cNvPr>
          <p:cNvPicPr>
            <a:picLocks noChangeAspect="1"/>
          </p:cNvPicPr>
          <p:nvPr userDrawn="1"/>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rot="1734902">
            <a:off x="10916612" y="164066"/>
            <a:ext cx="914400" cy="914400"/>
          </a:xfrm>
          <a:prstGeom prst="rect">
            <a:avLst/>
          </a:prstGeom>
          <a:effectLst>
            <a:outerShdw blurRad="63500" sx="102000" sy="102000" algn="ctr" rotWithShape="0">
              <a:prstClr val="black">
                <a:alpha val="40000"/>
              </a:prstClr>
            </a:outerShdw>
          </a:effectLst>
        </p:spPr>
      </p:pic>
      <p:pic>
        <p:nvPicPr>
          <p:cNvPr id="9" name="Grafik 8" descr="Geld">
            <a:extLst>
              <a:ext uri="{FF2B5EF4-FFF2-40B4-BE49-F238E27FC236}">
                <a16:creationId xmlns:a16="http://schemas.microsoft.com/office/drawing/2014/main" id="{625EB62C-63D7-4978-8C2E-B343780BBB2C}"/>
              </a:ext>
            </a:extLst>
          </p:cNvPr>
          <p:cNvPicPr>
            <a:picLocks noChangeAspect="1"/>
          </p:cNvPicPr>
          <p:nvPr userDrawn="1"/>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rot="20942176">
            <a:off x="427906" y="5704254"/>
            <a:ext cx="914400" cy="914400"/>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71711891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8" name="Rechteck 7">
            <a:hlinkClick r:id="rId2" action="ppaction://hlinksldjump"/>
            <a:extLst>
              <a:ext uri="{FF2B5EF4-FFF2-40B4-BE49-F238E27FC236}">
                <a16:creationId xmlns:a16="http://schemas.microsoft.com/office/drawing/2014/main" id="{E1E78A11-6236-497D-8843-C3EAC7BC3AF5}"/>
              </a:ext>
            </a:extLst>
          </p:cNvPr>
          <p:cNvSpPr/>
          <p:nvPr userDrawn="1"/>
        </p:nvSpPr>
        <p:spPr>
          <a:xfrm>
            <a:off x="-3" y="0"/>
            <a:ext cx="12192000" cy="6858000"/>
          </a:xfrm>
          <a:prstGeom prst="rect">
            <a:avLst/>
          </a:prstGeom>
          <a:solidFill>
            <a:srgbClr val="0047D6"/>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sz="1400" dirty="0"/>
          </a:p>
        </p:txBody>
      </p:sp>
      <p:pic>
        <p:nvPicPr>
          <p:cNvPr id="11" name="Inhaltsplatzhalter 13" descr="Fliegendes Geld">
            <a:extLst>
              <a:ext uri="{FF2B5EF4-FFF2-40B4-BE49-F238E27FC236}">
                <a16:creationId xmlns:a16="http://schemas.microsoft.com/office/drawing/2014/main" id="{C20E3963-AD53-4DBE-A49B-37ED07C900E2}"/>
              </a:ext>
            </a:extLst>
          </p:cNvPr>
          <p:cNvPicPr>
            <a:picLocks noChangeAspect="1"/>
          </p:cNvPicPr>
          <p:nvPr userDrawn="1"/>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rot="437071">
            <a:off x="593730" y="505267"/>
            <a:ext cx="914400" cy="914400"/>
          </a:xfrm>
          <a:prstGeom prst="rect">
            <a:avLst/>
          </a:prstGeom>
          <a:effectLst>
            <a:glow rad="139700">
              <a:schemeClr val="accent1">
                <a:satMod val="175000"/>
                <a:alpha val="40000"/>
              </a:schemeClr>
            </a:glow>
          </a:effectLst>
        </p:spPr>
      </p:pic>
      <p:pic>
        <p:nvPicPr>
          <p:cNvPr id="12" name="Inhaltsplatzhalter 13" descr="Fliegendes Geld">
            <a:extLst>
              <a:ext uri="{FF2B5EF4-FFF2-40B4-BE49-F238E27FC236}">
                <a16:creationId xmlns:a16="http://schemas.microsoft.com/office/drawing/2014/main" id="{DFEA8E5B-984D-42FA-A8CC-A798A3DBB6F9}"/>
              </a:ext>
            </a:extLst>
          </p:cNvPr>
          <p:cNvPicPr>
            <a:picLocks noChangeAspect="1"/>
          </p:cNvPicPr>
          <p:nvPr userDrawn="1"/>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rot="21431257">
            <a:off x="10903838" y="5380275"/>
            <a:ext cx="914400" cy="914400"/>
          </a:xfrm>
          <a:prstGeom prst="rect">
            <a:avLst/>
          </a:prstGeom>
          <a:effectLst>
            <a:glow rad="139700">
              <a:schemeClr val="accent1">
                <a:satMod val="175000"/>
                <a:alpha val="40000"/>
              </a:schemeClr>
            </a:glow>
          </a:effectLst>
        </p:spPr>
      </p:pic>
    </p:spTree>
    <p:extLst>
      <p:ext uri="{BB962C8B-B14F-4D97-AF65-F5344CB8AC3E}">
        <p14:creationId xmlns:p14="http://schemas.microsoft.com/office/powerpoint/2010/main" val="369015384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Zwei Inhalte">
    <p:spTree>
      <p:nvGrpSpPr>
        <p:cNvPr id="1" name=""/>
        <p:cNvGrpSpPr/>
        <p:nvPr/>
      </p:nvGrpSpPr>
      <p:grpSpPr>
        <a:xfrm>
          <a:off x="0" y="0"/>
          <a:ext cx="0" cy="0"/>
          <a:chOff x="0" y="0"/>
          <a:chExt cx="0" cy="0"/>
        </a:xfrm>
      </p:grpSpPr>
      <p:sp>
        <p:nvSpPr>
          <p:cNvPr id="11" name="Rechteck 10">
            <a:hlinkClick r:id="rId2" action="ppaction://hlinksldjump"/>
            <a:extLst>
              <a:ext uri="{FF2B5EF4-FFF2-40B4-BE49-F238E27FC236}">
                <a16:creationId xmlns:a16="http://schemas.microsoft.com/office/drawing/2014/main" id="{2333646C-12B8-4986-8CF1-C737077FAD93}"/>
              </a:ext>
            </a:extLst>
          </p:cNvPr>
          <p:cNvSpPr/>
          <p:nvPr userDrawn="1"/>
        </p:nvSpPr>
        <p:spPr>
          <a:xfrm>
            <a:off x="-3" y="0"/>
            <a:ext cx="12192000" cy="6858000"/>
          </a:xfrm>
          <a:prstGeom prst="rect">
            <a:avLst/>
          </a:prstGeom>
          <a:solidFill>
            <a:srgbClr val="0047D6"/>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sz="1400" dirty="0"/>
          </a:p>
        </p:txBody>
      </p:sp>
      <p:pic>
        <p:nvPicPr>
          <p:cNvPr id="8" name="Inhaltsplatzhalter 13" descr="Fliegendes Geld">
            <a:extLst>
              <a:ext uri="{FF2B5EF4-FFF2-40B4-BE49-F238E27FC236}">
                <a16:creationId xmlns:a16="http://schemas.microsoft.com/office/drawing/2014/main" id="{FADC1002-8AD5-4364-B9CB-6CD7FDDFB261}"/>
              </a:ext>
            </a:extLst>
          </p:cNvPr>
          <p:cNvPicPr>
            <a:picLocks noChangeAspect="1"/>
          </p:cNvPicPr>
          <p:nvPr userDrawn="1"/>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rot="437071">
            <a:off x="10292241" y="5364706"/>
            <a:ext cx="914400" cy="914400"/>
          </a:xfrm>
          <a:prstGeom prst="rect">
            <a:avLst/>
          </a:prstGeom>
          <a:effectLst>
            <a:glow rad="228600">
              <a:schemeClr val="accent1">
                <a:satMod val="175000"/>
                <a:alpha val="40000"/>
              </a:schemeClr>
            </a:glow>
          </a:effectLst>
        </p:spPr>
      </p:pic>
      <p:pic>
        <p:nvPicPr>
          <p:cNvPr id="9" name="Inhaltsplatzhalter 13" descr="Fliegendes Geld">
            <a:extLst>
              <a:ext uri="{FF2B5EF4-FFF2-40B4-BE49-F238E27FC236}">
                <a16:creationId xmlns:a16="http://schemas.microsoft.com/office/drawing/2014/main" id="{08278D08-D7D7-4F34-AFEE-DC60B5EDE80A}"/>
              </a:ext>
            </a:extLst>
          </p:cNvPr>
          <p:cNvPicPr>
            <a:picLocks noChangeAspect="1"/>
          </p:cNvPicPr>
          <p:nvPr userDrawn="1"/>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rot="246690" flipH="1">
            <a:off x="959261" y="5385633"/>
            <a:ext cx="963237" cy="914400"/>
          </a:xfrm>
          <a:prstGeom prst="rect">
            <a:avLst/>
          </a:prstGeom>
          <a:effectLst>
            <a:glow rad="228600">
              <a:schemeClr val="accent1">
                <a:satMod val="175000"/>
                <a:alpha val="40000"/>
              </a:schemeClr>
            </a:glow>
          </a:effectLst>
        </p:spPr>
      </p:pic>
    </p:spTree>
    <p:extLst>
      <p:ext uri="{BB962C8B-B14F-4D97-AF65-F5344CB8AC3E}">
        <p14:creationId xmlns:p14="http://schemas.microsoft.com/office/powerpoint/2010/main" val="170622116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Solution">
    <p:spTree>
      <p:nvGrpSpPr>
        <p:cNvPr id="1" name=""/>
        <p:cNvGrpSpPr/>
        <p:nvPr/>
      </p:nvGrpSpPr>
      <p:grpSpPr>
        <a:xfrm>
          <a:off x="0" y="0"/>
          <a:ext cx="0" cy="0"/>
          <a:chOff x="0" y="0"/>
          <a:chExt cx="0" cy="0"/>
        </a:xfrm>
      </p:grpSpPr>
      <p:sp>
        <p:nvSpPr>
          <p:cNvPr id="11" name="Rechteck 10">
            <a:hlinkClick r:id="rId2" action="ppaction://hlinksldjump"/>
            <a:extLst>
              <a:ext uri="{FF2B5EF4-FFF2-40B4-BE49-F238E27FC236}">
                <a16:creationId xmlns:a16="http://schemas.microsoft.com/office/drawing/2014/main" id="{8BDFF0C7-C315-454E-A6D4-CB6A89CFC0D8}"/>
              </a:ext>
            </a:extLst>
          </p:cNvPr>
          <p:cNvSpPr/>
          <p:nvPr userDrawn="1"/>
        </p:nvSpPr>
        <p:spPr>
          <a:xfrm>
            <a:off x="-3" y="0"/>
            <a:ext cx="12192000" cy="6858000"/>
          </a:xfrm>
          <a:prstGeom prst="rect">
            <a:avLst/>
          </a:prstGeom>
          <a:solidFill>
            <a:srgbClr val="0047D6"/>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sz="1400" dirty="0"/>
          </a:p>
        </p:txBody>
      </p:sp>
      <p:pic>
        <p:nvPicPr>
          <p:cNvPr id="13" name="Inhaltsplatzhalter 13" descr="Fliegendes Geld">
            <a:extLst>
              <a:ext uri="{FF2B5EF4-FFF2-40B4-BE49-F238E27FC236}">
                <a16:creationId xmlns:a16="http://schemas.microsoft.com/office/drawing/2014/main" id="{DD3046B4-AE6F-472C-A9BD-A3D921419C10}"/>
              </a:ext>
            </a:extLst>
          </p:cNvPr>
          <p:cNvPicPr>
            <a:picLocks noChangeAspect="1"/>
          </p:cNvPicPr>
          <p:nvPr userDrawn="1"/>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rot="246690" flipH="1">
            <a:off x="3347459" y="877871"/>
            <a:ext cx="963237" cy="914400"/>
          </a:xfrm>
          <a:prstGeom prst="rect">
            <a:avLst/>
          </a:prstGeom>
          <a:effectLst>
            <a:glow rad="139700">
              <a:schemeClr val="accent1">
                <a:satMod val="175000"/>
                <a:alpha val="40000"/>
              </a:schemeClr>
            </a:glow>
          </a:effectLst>
        </p:spPr>
      </p:pic>
    </p:spTree>
    <p:extLst>
      <p:ext uri="{BB962C8B-B14F-4D97-AF65-F5344CB8AC3E}">
        <p14:creationId xmlns:p14="http://schemas.microsoft.com/office/powerpoint/2010/main" val="1961795247"/>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Nur Titel">
    <p:spTree>
      <p:nvGrpSpPr>
        <p:cNvPr id="1" name=""/>
        <p:cNvGrpSpPr/>
        <p:nvPr/>
      </p:nvGrpSpPr>
      <p:grpSpPr>
        <a:xfrm>
          <a:off x="0" y="0"/>
          <a:ext cx="0" cy="0"/>
          <a:chOff x="0" y="0"/>
          <a:chExt cx="0" cy="0"/>
        </a:xfrm>
      </p:grpSpPr>
      <p:sp>
        <p:nvSpPr>
          <p:cNvPr id="7" name="Rechteck 6">
            <a:hlinkClick r:id="rId2" action="ppaction://hlinksldjump"/>
            <a:extLst>
              <a:ext uri="{FF2B5EF4-FFF2-40B4-BE49-F238E27FC236}">
                <a16:creationId xmlns:a16="http://schemas.microsoft.com/office/drawing/2014/main" id="{4910B828-ABB4-493C-9701-DB483A7CD349}"/>
              </a:ext>
            </a:extLst>
          </p:cNvPr>
          <p:cNvSpPr/>
          <p:nvPr userDrawn="1"/>
        </p:nvSpPr>
        <p:spPr>
          <a:xfrm>
            <a:off x="-3" y="0"/>
            <a:ext cx="12192000" cy="6858000"/>
          </a:xfrm>
          <a:prstGeom prst="rect">
            <a:avLst/>
          </a:prstGeom>
          <a:solidFill>
            <a:srgbClr val="0047D6"/>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sz="1400" dirty="0"/>
          </a:p>
        </p:txBody>
      </p:sp>
      <p:pic>
        <p:nvPicPr>
          <p:cNvPr id="11" name="Grafik 10" descr="Münzen">
            <a:extLst>
              <a:ext uri="{FF2B5EF4-FFF2-40B4-BE49-F238E27FC236}">
                <a16:creationId xmlns:a16="http://schemas.microsoft.com/office/drawing/2014/main" id="{DB5E751B-6584-4C8E-A3B2-C88661766BF8}"/>
              </a:ext>
            </a:extLst>
          </p:cNvPr>
          <p:cNvPicPr>
            <a:picLocks noChangeAspect="1"/>
          </p:cNvPicPr>
          <p:nvPr userDrawn="1"/>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rot="20530466">
            <a:off x="316243" y="61692"/>
            <a:ext cx="1438458" cy="1438458"/>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311017236"/>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6" name="Rechteck 5">
            <a:hlinkClick r:id="rId2" action="ppaction://hlinksldjump"/>
            <a:extLst>
              <a:ext uri="{FF2B5EF4-FFF2-40B4-BE49-F238E27FC236}">
                <a16:creationId xmlns:a16="http://schemas.microsoft.com/office/drawing/2014/main" id="{8D601C0D-745E-47C6-AAE5-249B59410590}"/>
              </a:ext>
            </a:extLst>
          </p:cNvPr>
          <p:cNvSpPr/>
          <p:nvPr userDrawn="1"/>
        </p:nvSpPr>
        <p:spPr>
          <a:xfrm>
            <a:off x="-3" y="0"/>
            <a:ext cx="12192000" cy="6858000"/>
          </a:xfrm>
          <a:prstGeom prst="rect">
            <a:avLst/>
          </a:prstGeom>
          <a:solidFill>
            <a:srgbClr val="0047D6"/>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sz="1400" dirty="0"/>
          </a:p>
        </p:txBody>
      </p:sp>
      <p:pic>
        <p:nvPicPr>
          <p:cNvPr id="8" name="Grafik 7" descr="Sparschwein">
            <a:extLst>
              <a:ext uri="{FF2B5EF4-FFF2-40B4-BE49-F238E27FC236}">
                <a16:creationId xmlns:a16="http://schemas.microsoft.com/office/drawing/2014/main" id="{0F47026B-D4FD-4B2B-8453-AF23B3B9819C}"/>
              </a:ext>
            </a:extLst>
          </p:cNvPr>
          <p:cNvPicPr>
            <a:picLocks noChangeAspect="1"/>
          </p:cNvPicPr>
          <p:nvPr userDrawn="1"/>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0730752" y="5477435"/>
            <a:ext cx="1380565" cy="1380565"/>
          </a:xfrm>
          <a:prstGeom prst="rect">
            <a:avLst/>
          </a:prstGeom>
          <a:effectLst>
            <a:outerShdw blurRad="50800" dist="38100" algn="l" rotWithShape="0">
              <a:prstClr val="black">
                <a:alpha val="40000"/>
              </a:prstClr>
            </a:outerShdw>
          </a:effectLst>
        </p:spPr>
      </p:pic>
    </p:spTree>
    <p:extLst>
      <p:ext uri="{BB962C8B-B14F-4D97-AF65-F5344CB8AC3E}">
        <p14:creationId xmlns:p14="http://schemas.microsoft.com/office/powerpoint/2010/main" val="1361143458"/>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Inhalt mit Überschrift">
    <p:spTree>
      <p:nvGrpSpPr>
        <p:cNvPr id="1" name=""/>
        <p:cNvGrpSpPr/>
        <p:nvPr/>
      </p:nvGrpSpPr>
      <p:grpSpPr>
        <a:xfrm>
          <a:off x="0" y="0"/>
          <a:ext cx="0" cy="0"/>
          <a:chOff x="0" y="0"/>
          <a:chExt cx="0" cy="0"/>
        </a:xfrm>
      </p:grpSpPr>
      <p:sp>
        <p:nvSpPr>
          <p:cNvPr id="13" name="Rechteck 12">
            <a:hlinkClick r:id="rId2" action="ppaction://hlinksldjump"/>
            <a:extLst>
              <a:ext uri="{FF2B5EF4-FFF2-40B4-BE49-F238E27FC236}">
                <a16:creationId xmlns:a16="http://schemas.microsoft.com/office/drawing/2014/main" id="{9ACDF145-435A-432E-80A9-3E6D03FE7051}"/>
              </a:ext>
            </a:extLst>
          </p:cNvPr>
          <p:cNvSpPr/>
          <p:nvPr userDrawn="1"/>
        </p:nvSpPr>
        <p:spPr>
          <a:xfrm>
            <a:off x="-3" y="0"/>
            <a:ext cx="12192000" cy="6858000"/>
          </a:xfrm>
          <a:prstGeom prst="rect">
            <a:avLst/>
          </a:prstGeom>
          <a:solidFill>
            <a:srgbClr val="0047D6"/>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sz="1400" dirty="0"/>
          </a:p>
        </p:txBody>
      </p:sp>
      <p:pic>
        <p:nvPicPr>
          <p:cNvPr id="11" name="Grafik 10" descr="Dollar">
            <a:extLst>
              <a:ext uri="{FF2B5EF4-FFF2-40B4-BE49-F238E27FC236}">
                <a16:creationId xmlns:a16="http://schemas.microsoft.com/office/drawing/2014/main" id="{905AF8BF-9ADF-4AEA-BD26-C504A9AAB978}"/>
              </a:ext>
            </a:extLst>
          </p:cNvPr>
          <p:cNvPicPr>
            <a:picLocks noChangeAspect="1"/>
          </p:cNvPicPr>
          <p:nvPr userDrawn="1"/>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88069" y="5477116"/>
            <a:ext cx="914400" cy="914400"/>
          </a:xfrm>
          <a:prstGeom prst="rect">
            <a:avLst/>
          </a:prstGeom>
          <a:effectLst>
            <a:outerShdw blurRad="50800" dist="38100" algn="l" rotWithShape="0">
              <a:prstClr val="black">
                <a:alpha val="40000"/>
              </a:prstClr>
            </a:outerShdw>
          </a:effectLst>
        </p:spPr>
      </p:pic>
      <p:pic>
        <p:nvPicPr>
          <p:cNvPr id="15" name="Grafik 14" descr="Dollar">
            <a:extLst>
              <a:ext uri="{FF2B5EF4-FFF2-40B4-BE49-F238E27FC236}">
                <a16:creationId xmlns:a16="http://schemas.microsoft.com/office/drawing/2014/main" id="{23744628-9994-42E3-83ED-9C1F23DC6456}"/>
              </a:ext>
            </a:extLst>
          </p:cNvPr>
          <p:cNvPicPr>
            <a:picLocks noChangeAspect="1"/>
          </p:cNvPicPr>
          <p:nvPr userDrawn="1"/>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88069" y="591351"/>
            <a:ext cx="914400" cy="914400"/>
          </a:xfrm>
          <a:prstGeom prst="rect">
            <a:avLst/>
          </a:prstGeom>
          <a:effectLst>
            <a:outerShdw blurRad="50800" dist="38100" algn="l" rotWithShape="0">
              <a:prstClr val="black">
                <a:alpha val="40000"/>
              </a:prstClr>
            </a:outerShdw>
          </a:effectLst>
        </p:spPr>
      </p:pic>
      <p:pic>
        <p:nvPicPr>
          <p:cNvPr id="17" name="Grafik 16" descr="Dollar">
            <a:extLst>
              <a:ext uri="{FF2B5EF4-FFF2-40B4-BE49-F238E27FC236}">
                <a16:creationId xmlns:a16="http://schemas.microsoft.com/office/drawing/2014/main" id="{68199C24-C995-47EA-B950-7EF8A71E5DD6}"/>
              </a:ext>
            </a:extLst>
          </p:cNvPr>
          <p:cNvPicPr>
            <a:picLocks noChangeAspect="1"/>
          </p:cNvPicPr>
          <p:nvPr userDrawn="1"/>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0989531" y="591351"/>
            <a:ext cx="914400" cy="914400"/>
          </a:xfrm>
          <a:prstGeom prst="rect">
            <a:avLst/>
          </a:prstGeom>
          <a:effectLst>
            <a:outerShdw blurRad="50800" dist="38100" algn="l" rotWithShape="0">
              <a:prstClr val="black">
                <a:alpha val="40000"/>
              </a:prstClr>
            </a:outerShdw>
          </a:effectLst>
        </p:spPr>
      </p:pic>
      <p:pic>
        <p:nvPicPr>
          <p:cNvPr id="19" name="Grafik 18" descr="Dollar">
            <a:extLst>
              <a:ext uri="{FF2B5EF4-FFF2-40B4-BE49-F238E27FC236}">
                <a16:creationId xmlns:a16="http://schemas.microsoft.com/office/drawing/2014/main" id="{DB43126D-97A1-4430-8649-F7A4710551CE}"/>
              </a:ext>
            </a:extLst>
          </p:cNvPr>
          <p:cNvPicPr>
            <a:picLocks noChangeAspect="1"/>
          </p:cNvPicPr>
          <p:nvPr userDrawn="1"/>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0989531" y="5477116"/>
            <a:ext cx="914400" cy="914400"/>
          </a:xfrm>
          <a:prstGeom prst="rect">
            <a:avLst/>
          </a:prstGeom>
          <a:effectLst>
            <a:outerShdw blurRad="50800" dist="38100" algn="l" rotWithShape="0">
              <a:prstClr val="black">
                <a:alpha val="40000"/>
              </a:prstClr>
            </a:outerShdw>
          </a:effectLst>
        </p:spPr>
      </p:pic>
    </p:spTree>
    <p:extLst>
      <p:ext uri="{BB962C8B-B14F-4D97-AF65-F5344CB8AC3E}">
        <p14:creationId xmlns:p14="http://schemas.microsoft.com/office/powerpoint/2010/main" val="269835621"/>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Bild mit Überschrift">
    <p:spTree>
      <p:nvGrpSpPr>
        <p:cNvPr id="1" name=""/>
        <p:cNvGrpSpPr/>
        <p:nvPr/>
      </p:nvGrpSpPr>
      <p:grpSpPr>
        <a:xfrm>
          <a:off x="0" y="0"/>
          <a:ext cx="0" cy="0"/>
          <a:chOff x="0" y="0"/>
          <a:chExt cx="0" cy="0"/>
        </a:xfrm>
      </p:grpSpPr>
      <p:pic>
        <p:nvPicPr>
          <p:cNvPr id="9" name="Grafik 8" descr="Ein Bild, das Frau, Schild enthält.&#10;&#10;Automatisch generierte Beschreibung">
            <a:extLst>
              <a:ext uri="{FF2B5EF4-FFF2-40B4-BE49-F238E27FC236}">
                <a16:creationId xmlns:a16="http://schemas.microsoft.com/office/drawing/2014/main" id="{1F908246-2FF0-4D56-8D49-6E894791BAA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11" name="Grafik 10" descr="Ein Bild, das Zeichnung enthält.&#10;&#10;Automatisch generierte Beschreibung">
            <a:extLst>
              <a:ext uri="{FF2B5EF4-FFF2-40B4-BE49-F238E27FC236}">
                <a16:creationId xmlns:a16="http://schemas.microsoft.com/office/drawing/2014/main" id="{CD3D9236-7E3A-4608-BE0C-207E5A9D51F8}"/>
              </a:ext>
            </a:extLst>
          </p:cNvPr>
          <p:cNvPicPr>
            <a:picLocks noChangeAspect="1"/>
          </p:cNvPicPr>
          <p:nvPr userDrawn="1"/>
        </p:nvPicPr>
        <p:blipFill>
          <a:blip r:embed="rId3" cstate="screen">
            <a:alphaModFix amt="5000"/>
            <a:extLst>
              <a:ext uri="{28A0092B-C50C-407E-A947-70E740481C1C}">
                <a14:useLocalDpi xmlns:a14="http://schemas.microsoft.com/office/drawing/2010/main"/>
              </a:ext>
            </a:extLst>
          </a:blip>
          <a:stretch>
            <a:fillRect/>
          </a:stretch>
        </p:blipFill>
        <p:spPr>
          <a:xfrm>
            <a:off x="2735552" y="-221035"/>
            <a:ext cx="7521900" cy="7505343"/>
          </a:xfrm>
          <a:prstGeom prst="rect">
            <a:avLst/>
          </a:prstGeom>
        </p:spPr>
      </p:pic>
    </p:spTree>
    <p:extLst>
      <p:ext uri="{BB962C8B-B14F-4D97-AF65-F5344CB8AC3E}">
        <p14:creationId xmlns:p14="http://schemas.microsoft.com/office/powerpoint/2010/main" val="2138416458"/>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57C0E7A-F071-4548-A222-5394C79A99AF}"/>
              </a:ext>
            </a:extLst>
          </p:cNvPr>
          <p:cNvSpPr>
            <a:spLocks noGrp="1"/>
          </p:cNvSpPr>
          <p:nvPr>
            <p:ph type="title"/>
          </p:nvPr>
        </p:nvSpPr>
        <p:spPr/>
        <p:txBody>
          <a:bodyPr/>
          <a:lstStyle/>
          <a:p>
            <a:r>
              <a:rPr lang="de-DE"/>
              <a:t>Mastertitelformat bearbeiten</a:t>
            </a:r>
            <a:endParaRPr lang="de-AT"/>
          </a:p>
        </p:txBody>
      </p:sp>
      <p:sp>
        <p:nvSpPr>
          <p:cNvPr id="3" name="Vertikaler Textplatzhalter 2">
            <a:extLst>
              <a:ext uri="{FF2B5EF4-FFF2-40B4-BE49-F238E27FC236}">
                <a16:creationId xmlns:a16="http://schemas.microsoft.com/office/drawing/2014/main" id="{4DDED7A7-5788-441A-8B2D-2B6681685EA8}"/>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Datumsplatzhalter 3">
            <a:extLst>
              <a:ext uri="{FF2B5EF4-FFF2-40B4-BE49-F238E27FC236}">
                <a16:creationId xmlns:a16="http://schemas.microsoft.com/office/drawing/2014/main" id="{EC766EDB-B30F-421F-8C05-EDA1033C1211}"/>
              </a:ext>
            </a:extLst>
          </p:cNvPr>
          <p:cNvSpPr>
            <a:spLocks noGrp="1"/>
          </p:cNvSpPr>
          <p:nvPr>
            <p:ph type="dt" sz="half" idx="10"/>
          </p:nvPr>
        </p:nvSpPr>
        <p:spPr/>
        <p:txBody>
          <a:bodyPr/>
          <a:lstStyle/>
          <a:p>
            <a:fld id="{7C916720-0DC2-4366-B1E0-3FCD3D459EA6}" type="datetimeFigureOut">
              <a:rPr lang="de-AT" smtClean="0"/>
              <a:t>18.01.2024</a:t>
            </a:fld>
            <a:endParaRPr lang="de-AT"/>
          </a:p>
        </p:txBody>
      </p:sp>
      <p:sp>
        <p:nvSpPr>
          <p:cNvPr id="5" name="Fußzeilenplatzhalter 4">
            <a:extLst>
              <a:ext uri="{FF2B5EF4-FFF2-40B4-BE49-F238E27FC236}">
                <a16:creationId xmlns:a16="http://schemas.microsoft.com/office/drawing/2014/main" id="{937F12D7-4275-4615-9A23-99C39DBDE5E6}"/>
              </a:ext>
            </a:extLst>
          </p:cNvPr>
          <p:cNvSpPr>
            <a:spLocks noGrp="1"/>
          </p:cNvSpPr>
          <p:nvPr>
            <p:ph type="ftr" sz="quarter" idx="11"/>
          </p:nvPr>
        </p:nvSpPr>
        <p:spPr/>
        <p:txBody>
          <a:bodyPr/>
          <a:lstStyle/>
          <a:p>
            <a:endParaRPr lang="de-AT"/>
          </a:p>
        </p:txBody>
      </p:sp>
      <p:sp>
        <p:nvSpPr>
          <p:cNvPr id="6" name="Foliennummernplatzhalter 5">
            <a:extLst>
              <a:ext uri="{FF2B5EF4-FFF2-40B4-BE49-F238E27FC236}">
                <a16:creationId xmlns:a16="http://schemas.microsoft.com/office/drawing/2014/main" id="{5F593137-7365-4A49-AFF0-5DC9B19FC34F}"/>
              </a:ext>
            </a:extLst>
          </p:cNvPr>
          <p:cNvSpPr>
            <a:spLocks noGrp="1"/>
          </p:cNvSpPr>
          <p:nvPr>
            <p:ph type="sldNum" sz="quarter" idx="12"/>
          </p:nvPr>
        </p:nvSpPr>
        <p:spPr/>
        <p:txBody>
          <a:bodyPr/>
          <a:lstStyle/>
          <a:p>
            <a:fld id="{BE4C3AE0-A8C3-4192-8F14-9787B7F8765C}" type="slidenum">
              <a:rPr lang="de-AT" smtClean="0"/>
              <a:t>‹#›</a:t>
            </a:fld>
            <a:endParaRPr lang="de-AT"/>
          </a:p>
        </p:txBody>
      </p:sp>
    </p:spTree>
    <p:extLst>
      <p:ext uri="{BB962C8B-B14F-4D97-AF65-F5344CB8AC3E}">
        <p14:creationId xmlns:p14="http://schemas.microsoft.com/office/powerpoint/2010/main" val="2275075344"/>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sp>
        <p:nvSpPr>
          <p:cNvPr id="8" name="Rechteck 7">
            <a:extLst>
              <a:ext uri="{FF2B5EF4-FFF2-40B4-BE49-F238E27FC236}">
                <a16:creationId xmlns:a16="http://schemas.microsoft.com/office/drawing/2014/main" id="{6A8434A1-7133-4827-877C-ED89DA2F421F}"/>
              </a:ext>
            </a:extLst>
          </p:cNvPr>
          <p:cNvSpPr/>
          <p:nvPr userDrawn="1"/>
        </p:nvSpPr>
        <p:spPr>
          <a:xfrm>
            <a:off x="-3" y="0"/>
            <a:ext cx="12192000" cy="6858000"/>
          </a:xfrm>
          <a:prstGeom prst="rect">
            <a:avLst/>
          </a:prstGeom>
          <a:solidFill>
            <a:srgbClr val="0047D6"/>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sz="1400" dirty="0"/>
          </a:p>
        </p:txBody>
      </p:sp>
    </p:spTree>
    <p:extLst>
      <p:ext uri="{BB962C8B-B14F-4D97-AF65-F5344CB8AC3E}">
        <p14:creationId xmlns:p14="http://schemas.microsoft.com/office/powerpoint/2010/main" val="1906283948"/>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D3C90E21-3377-4BE0-BD36-906245D931ED}"/>
              </a:ext>
            </a:extLst>
          </p:cNvPr>
          <p:cNvSpPr>
            <a:spLocks noGrp="1"/>
          </p:cNvSpPr>
          <p:nvPr>
            <p:ph type="title" orient="vert"/>
          </p:nvPr>
        </p:nvSpPr>
        <p:spPr>
          <a:xfrm>
            <a:off x="8724900" y="365125"/>
            <a:ext cx="2628900" cy="5811838"/>
          </a:xfrm>
        </p:spPr>
        <p:txBody>
          <a:bodyPr vert="eaVert"/>
          <a:lstStyle/>
          <a:p>
            <a:r>
              <a:rPr lang="de-DE"/>
              <a:t>Mastertitelformat bearbeiten</a:t>
            </a:r>
            <a:endParaRPr lang="de-AT"/>
          </a:p>
        </p:txBody>
      </p:sp>
      <p:sp>
        <p:nvSpPr>
          <p:cNvPr id="3" name="Vertikaler Textplatzhalter 2">
            <a:extLst>
              <a:ext uri="{FF2B5EF4-FFF2-40B4-BE49-F238E27FC236}">
                <a16:creationId xmlns:a16="http://schemas.microsoft.com/office/drawing/2014/main" id="{D949412B-BE12-4C77-99A3-3CD444BDB59C}"/>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Datumsplatzhalter 3">
            <a:extLst>
              <a:ext uri="{FF2B5EF4-FFF2-40B4-BE49-F238E27FC236}">
                <a16:creationId xmlns:a16="http://schemas.microsoft.com/office/drawing/2014/main" id="{E8B91E82-F1EA-47F7-B6F9-203C299FA5D2}"/>
              </a:ext>
            </a:extLst>
          </p:cNvPr>
          <p:cNvSpPr>
            <a:spLocks noGrp="1"/>
          </p:cNvSpPr>
          <p:nvPr>
            <p:ph type="dt" sz="half" idx="10"/>
          </p:nvPr>
        </p:nvSpPr>
        <p:spPr/>
        <p:txBody>
          <a:bodyPr/>
          <a:lstStyle/>
          <a:p>
            <a:fld id="{7C916720-0DC2-4366-B1E0-3FCD3D459EA6}" type="datetimeFigureOut">
              <a:rPr lang="de-AT" smtClean="0"/>
              <a:t>18.01.2024</a:t>
            </a:fld>
            <a:endParaRPr lang="de-AT"/>
          </a:p>
        </p:txBody>
      </p:sp>
      <p:sp>
        <p:nvSpPr>
          <p:cNvPr id="5" name="Fußzeilenplatzhalter 4">
            <a:extLst>
              <a:ext uri="{FF2B5EF4-FFF2-40B4-BE49-F238E27FC236}">
                <a16:creationId xmlns:a16="http://schemas.microsoft.com/office/drawing/2014/main" id="{437C2B1C-FF6E-497D-96D9-23D7A612915D}"/>
              </a:ext>
            </a:extLst>
          </p:cNvPr>
          <p:cNvSpPr>
            <a:spLocks noGrp="1"/>
          </p:cNvSpPr>
          <p:nvPr>
            <p:ph type="ftr" sz="quarter" idx="11"/>
          </p:nvPr>
        </p:nvSpPr>
        <p:spPr/>
        <p:txBody>
          <a:bodyPr/>
          <a:lstStyle/>
          <a:p>
            <a:endParaRPr lang="de-AT"/>
          </a:p>
        </p:txBody>
      </p:sp>
      <p:sp>
        <p:nvSpPr>
          <p:cNvPr id="6" name="Foliennummernplatzhalter 5">
            <a:extLst>
              <a:ext uri="{FF2B5EF4-FFF2-40B4-BE49-F238E27FC236}">
                <a16:creationId xmlns:a16="http://schemas.microsoft.com/office/drawing/2014/main" id="{0E59B946-8ED9-40D5-9770-920737AFBA37}"/>
              </a:ext>
            </a:extLst>
          </p:cNvPr>
          <p:cNvSpPr>
            <a:spLocks noGrp="1"/>
          </p:cNvSpPr>
          <p:nvPr>
            <p:ph type="sldNum" sz="quarter" idx="12"/>
          </p:nvPr>
        </p:nvSpPr>
        <p:spPr/>
        <p:txBody>
          <a:bodyPr/>
          <a:lstStyle/>
          <a:p>
            <a:fld id="{BE4C3AE0-A8C3-4192-8F14-9787B7F8765C}" type="slidenum">
              <a:rPr lang="de-AT" smtClean="0"/>
              <a:t>‹#›</a:t>
            </a:fld>
            <a:endParaRPr lang="de-AT"/>
          </a:p>
        </p:txBody>
      </p:sp>
    </p:spTree>
    <p:extLst>
      <p:ext uri="{BB962C8B-B14F-4D97-AF65-F5344CB8AC3E}">
        <p14:creationId xmlns:p14="http://schemas.microsoft.com/office/powerpoint/2010/main" val="42143126"/>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title">
  <p:cSld name="1_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DE40F0A-CA60-4B85-B9D5-F51CCD21BB1F}"/>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endParaRPr lang="de-AT"/>
          </a:p>
        </p:txBody>
      </p:sp>
      <p:sp>
        <p:nvSpPr>
          <p:cNvPr id="3" name="Untertitel 2">
            <a:extLst>
              <a:ext uri="{FF2B5EF4-FFF2-40B4-BE49-F238E27FC236}">
                <a16:creationId xmlns:a16="http://schemas.microsoft.com/office/drawing/2014/main" id="{DD9573B9-9648-426C-A1CA-EFCF7E5DDCF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endParaRPr lang="de-AT"/>
          </a:p>
        </p:txBody>
      </p:sp>
      <p:sp>
        <p:nvSpPr>
          <p:cNvPr id="4" name="Datumsplatzhalter 3">
            <a:extLst>
              <a:ext uri="{FF2B5EF4-FFF2-40B4-BE49-F238E27FC236}">
                <a16:creationId xmlns:a16="http://schemas.microsoft.com/office/drawing/2014/main" id="{554D7147-E393-4FF1-84F7-BE2C9C240840}"/>
              </a:ext>
            </a:extLst>
          </p:cNvPr>
          <p:cNvSpPr>
            <a:spLocks noGrp="1"/>
          </p:cNvSpPr>
          <p:nvPr>
            <p:ph type="dt" sz="half" idx="10"/>
          </p:nvPr>
        </p:nvSpPr>
        <p:spPr/>
        <p:txBody>
          <a:bodyPr/>
          <a:lstStyle/>
          <a:p>
            <a:fld id="{5B94CAB1-7F70-4FAA-83BB-7E489C0BCEFD}" type="datetimeFigureOut">
              <a:rPr lang="de-AT" smtClean="0"/>
              <a:t>18.01.2024</a:t>
            </a:fld>
            <a:endParaRPr lang="de-AT"/>
          </a:p>
        </p:txBody>
      </p:sp>
      <p:sp>
        <p:nvSpPr>
          <p:cNvPr id="5" name="Fußzeilenplatzhalter 4">
            <a:extLst>
              <a:ext uri="{FF2B5EF4-FFF2-40B4-BE49-F238E27FC236}">
                <a16:creationId xmlns:a16="http://schemas.microsoft.com/office/drawing/2014/main" id="{6E9E79D2-D47A-4B8C-AF14-50F5C0D4BD86}"/>
              </a:ext>
            </a:extLst>
          </p:cNvPr>
          <p:cNvSpPr>
            <a:spLocks noGrp="1"/>
          </p:cNvSpPr>
          <p:nvPr>
            <p:ph type="ftr" sz="quarter" idx="11"/>
          </p:nvPr>
        </p:nvSpPr>
        <p:spPr/>
        <p:txBody>
          <a:bodyPr/>
          <a:lstStyle/>
          <a:p>
            <a:endParaRPr lang="de-AT"/>
          </a:p>
        </p:txBody>
      </p:sp>
      <p:sp>
        <p:nvSpPr>
          <p:cNvPr id="6" name="Foliennummernplatzhalter 5">
            <a:extLst>
              <a:ext uri="{FF2B5EF4-FFF2-40B4-BE49-F238E27FC236}">
                <a16:creationId xmlns:a16="http://schemas.microsoft.com/office/drawing/2014/main" id="{5021F92C-E151-4886-ADC3-D2F0B4CA75CB}"/>
              </a:ext>
            </a:extLst>
          </p:cNvPr>
          <p:cNvSpPr>
            <a:spLocks noGrp="1"/>
          </p:cNvSpPr>
          <p:nvPr>
            <p:ph type="sldNum" sz="quarter" idx="12"/>
          </p:nvPr>
        </p:nvSpPr>
        <p:spPr/>
        <p:txBody>
          <a:bodyPr/>
          <a:lstStyle/>
          <a:p>
            <a:fld id="{D7C07A06-13F1-4B5A-B124-C4B70AF12CB9}" type="slidenum">
              <a:rPr lang="de-AT" smtClean="0"/>
              <a:t>‹#›</a:t>
            </a:fld>
            <a:endParaRPr lang="de-AT"/>
          </a:p>
        </p:txBody>
      </p:sp>
    </p:spTree>
    <p:extLst>
      <p:ext uri="{BB962C8B-B14F-4D97-AF65-F5344CB8AC3E}">
        <p14:creationId xmlns:p14="http://schemas.microsoft.com/office/powerpoint/2010/main" val="794821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80.xml"/><Relationship Id="rId13" Type="http://schemas.openxmlformats.org/officeDocument/2006/relationships/theme" Target="../theme/theme10.xml"/><Relationship Id="rId3" Type="http://schemas.openxmlformats.org/officeDocument/2006/relationships/slideLayout" Target="../slideLayouts/slideLayout30.xml"/><Relationship Id="rId7" Type="http://schemas.openxmlformats.org/officeDocument/2006/relationships/slideLayout" Target="../slideLayouts/slideLayout70.xml"/><Relationship Id="rId12" Type="http://schemas.openxmlformats.org/officeDocument/2006/relationships/slideLayout" Target="../slideLayouts/slideLayout120.xml"/><Relationship Id="rId2" Type="http://schemas.openxmlformats.org/officeDocument/2006/relationships/slideLayout" Target="../slideLayouts/slideLayout24.xml"/><Relationship Id="rId1" Type="http://schemas.openxmlformats.org/officeDocument/2006/relationships/slideLayout" Target="../slideLayouts/slideLayout110.xml"/><Relationship Id="rId6" Type="http://schemas.openxmlformats.org/officeDocument/2006/relationships/slideLayout" Target="../slideLayouts/slideLayout60.xml"/><Relationship Id="rId11" Type="http://schemas.openxmlformats.org/officeDocument/2006/relationships/slideLayout" Target="../slideLayouts/slideLayout111.xml"/><Relationship Id="rId5" Type="http://schemas.openxmlformats.org/officeDocument/2006/relationships/slideLayout" Target="../slideLayouts/slideLayout50.xml"/><Relationship Id="rId10" Type="http://schemas.openxmlformats.org/officeDocument/2006/relationships/slideLayout" Target="../slideLayouts/slideLayout100.xml"/><Relationship Id="rId4" Type="http://schemas.openxmlformats.org/officeDocument/2006/relationships/slideLayout" Target="../slideLayouts/slideLayout40.xml"/><Relationship Id="rId9" Type="http://schemas.openxmlformats.org/officeDocument/2006/relationships/slideLayout" Target="../slideLayouts/slideLayout9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B024CBA1-761B-4852-A2D1-5CB5D526DBA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endParaRPr lang="de-AT"/>
          </a:p>
        </p:txBody>
      </p:sp>
      <p:sp>
        <p:nvSpPr>
          <p:cNvPr id="3" name="Textplatzhalter 2">
            <a:extLst>
              <a:ext uri="{FF2B5EF4-FFF2-40B4-BE49-F238E27FC236}">
                <a16:creationId xmlns:a16="http://schemas.microsoft.com/office/drawing/2014/main" id="{835FAF17-3DB0-4F40-8452-64EB520A121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Datumsplatzhalter 3">
            <a:extLst>
              <a:ext uri="{FF2B5EF4-FFF2-40B4-BE49-F238E27FC236}">
                <a16:creationId xmlns:a16="http://schemas.microsoft.com/office/drawing/2014/main" id="{919077DE-90D2-40C4-BD89-B001099300A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C916720-0DC2-4366-B1E0-3FCD3D459EA6}" type="datetimeFigureOut">
              <a:rPr lang="de-AT" smtClean="0"/>
              <a:t>11.11.2024</a:t>
            </a:fld>
            <a:endParaRPr lang="de-AT"/>
          </a:p>
        </p:txBody>
      </p:sp>
      <p:sp>
        <p:nvSpPr>
          <p:cNvPr id="5" name="Fußzeilenplatzhalter 4">
            <a:extLst>
              <a:ext uri="{FF2B5EF4-FFF2-40B4-BE49-F238E27FC236}">
                <a16:creationId xmlns:a16="http://schemas.microsoft.com/office/drawing/2014/main" id="{8BBC49BA-5311-4CF2-94E7-86621953B3B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AT"/>
          </a:p>
        </p:txBody>
      </p:sp>
      <p:sp>
        <p:nvSpPr>
          <p:cNvPr id="6" name="Foliennummernplatzhalter 5">
            <a:extLst>
              <a:ext uri="{FF2B5EF4-FFF2-40B4-BE49-F238E27FC236}">
                <a16:creationId xmlns:a16="http://schemas.microsoft.com/office/drawing/2014/main" id="{C13CC330-0543-49E5-8318-7F891E10877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E4C3AE0-A8C3-4192-8F14-9787B7F8765C}" type="slidenum">
              <a:rPr lang="de-AT" smtClean="0"/>
              <a:t>‹#›</a:t>
            </a:fld>
            <a:endParaRPr lang="de-AT"/>
          </a:p>
        </p:txBody>
      </p:sp>
    </p:spTree>
    <p:extLst>
      <p:ext uri="{BB962C8B-B14F-4D97-AF65-F5344CB8AC3E}">
        <p14:creationId xmlns:p14="http://schemas.microsoft.com/office/powerpoint/2010/main" val="22105801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B024CBA1-761B-4852-A2D1-5CB5D526DBA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endParaRPr lang="de-AT"/>
          </a:p>
        </p:txBody>
      </p:sp>
      <p:sp>
        <p:nvSpPr>
          <p:cNvPr id="3" name="Textplatzhalter 2">
            <a:extLst>
              <a:ext uri="{FF2B5EF4-FFF2-40B4-BE49-F238E27FC236}">
                <a16:creationId xmlns:a16="http://schemas.microsoft.com/office/drawing/2014/main" id="{835FAF17-3DB0-4F40-8452-64EB520A121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Datumsplatzhalter 3">
            <a:extLst>
              <a:ext uri="{FF2B5EF4-FFF2-40B4-BE49-F238E27FC236}">
                <a16:creationId xmlns:a16="http://schemas.microsoft.com/office/drawing/2014/main" id="{919077DE-90D2-40C4-BD89-B001099300A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C916720-0DC2-4366-B1E0-3FCD3D459EA6}" type="datetimeFigureOut">
              <a:rPr lang="de-AT" smtClean="0"/>
              <a:t>18.01.2024</a:t>
            </a:fld>
            <a:endParaRPr lang="de-AT"/>
          </a:p>
        </p:txBody>
      </p:sp>
      <p:sp>
        <p:nvSpPr>
          <p:cNvPr id="5" name="Fußzeilenplatzhalter 4">
            <a:extLst>
              <a:ext uri="{FF2B5EF4-FFF2-40B4-BE49-F238E27FC236}">
                <a16:creationId xmlns:a16="http://schemas.microsoft.com/office/drawing/2014/main" id="{8BBC49BA-5311-4CF2-94E7-86621953B3B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AT"/>
          </a:p>
        </p:txBody>
      </p:sp>
      <p:sp>
        <p:nvSpPr>
          <p:cNvPr id="6" name="Foliennummernplatzhalter 5">
            <a:extLst>
              <a:ext uri="{FF2B5EF4-FFF2-40B4-BE49-F238E27FC236}">
                <a16:creationId xmlns:a16="http://schemas.microsoft.com/office/drawing/2014/main" id="{C13CC330-0543-49E5-8318-7F891E10877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E4C3AE0-A8C3-4192-8F14-9787B7F8765C}" type="slidenum">
              <a:rPr lang="de-AT" smtClean="0"/>
              <a:t>‹#›</a:t>
            </a:fld>
            <a:endParaRPr lang="de-AT"/>
          </a:p>
        </p:txBody>
      </p:sp>
    </p:spTree>
    <p:extLst>
      <p:ext uri="{BB962C8B-B14F-4D97-AF65-F5344CB8AC3E}">
        <p14:creationId xmlns:p14="http://schemas.microsoft.com/office/powerpoint/2010/main" val="11090407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6" Type="http://schemas.openxmlformats.org/officeDocument/2006/relationships/image" Target="../media/image26.png"/><Relationship Id="rId21" Type="http://schemas.openxmlformats.org/officeDocument/2006/relationships/slide" Target="slide510.xml"/><Relationship Id="rId34" Type="http://schemas.openxmlformats.org/officeDocument/2006/relationships/slide" Target="slide490.xml"/><Relationship Id="rId42" Type="http://schemas.openxmlformats.org/officeDocument/2006/relationships/slide" Target="slide90.xml"/><Relationship Id="rId47" Type="http://schemas.openxmlformats.org/officeDocument/2006/relationships/slide" Target="slide470.xml"/><Relationship Id="rId50" Type="http://schemas.openxmlformats.org/officeDocument/2006/relationships/image" Target="../media/image37.png"/><Relationship Id="rId55" Type="http://schemas.openxmlformats.org/officeDocument/2006/relationships/slide" Target="slide70.xml"/><Relationship Id="rId63" Type="http://schemas.openxmlformats.org/officeDocument/2006/relationships/image" Target="../media/image43.png"/><Relationship Id="rId68" Type="http://schemas.openxmlformats.org/officeDocument/2006/relationships/image" Target="../media/image240.png"/><Relationship Id="rId7" Type="http://schemas.openxmlformats.org/officeDocument/2006/relationships/image" Target="../media/image20.png"/><Relationship Id="rId2" Type="http://schemas.openxmlformats.org/officeDocument/2006/relationships/image" Target="../media/image16.jpeg"/><Relationship Id="rId16" Type="http://schemas.openxmlformats.org/officeDocument/2006/relationships/slide" Target="slide130.xml"/><Relationship Id="rId29" Type="http://schemas.openxmlformats.org/officeDocument/2006/relationships/slide" Target="slide110.xml"/><Relationship Id="rId11" Type="http://schemas.openxmlformats.org/officeDocument/2006/relationships/image" Target="../media/image19.png"/><Relationship Id="rId24" Type="http://schemas.openxmlformats.org/officeDocument/2006/relationships/image" Target="../media/image25.png"/><Relationship Id="rId32" Type="http://schemas.openxmlformats.org/officeDocument/2006/relationships/image" Target="../media/image220.png"/><Relationship Id="rId37" Type="http://schemas.openxmlformats.org/officeDocument/2006/relationships/image" Target="../media/image31.png"/><Relationship Id="rId40" Type="http://schemas.openxmlformats.org/officeDocument/2006/relationships/slide" Target="slide190.xml"/><Relationship Id="rId45" Type="http://schemas.openxmlformats.org/officeDocument/2006/relationships/image" Target="../media/image230.png"/><Relationship Id="rId53" Type="http://schemas.openxmlformats.org/officeDocument/2006/relationships/slide" Target="slide170.xml"/><Relationship Id="rId58" Type="http://schemas.openxmlformats.org/officeDocument/2006/relationships/image" Target="../media/image240.png"/><Relationship Id="rId66" Type="http://schemas.openxmlformats.org/officeDocument/2006/relationships/image" Target="../media/image240.png"/><Relationship Id="rId61" Type="http://schemas.openxmlformats.org/officeDocument/2006/relationships/image" Target="../media/image42.png"/><Relationship Id="rId19" Type="http://schemas.openxmlformats.org/officeDocument/2006/relationships/image" Target="../media/image210.png"/><Relationship Id="rId14" Type="http://schemas.openxmlformats.org/officeDocument/2006/relationships/slide" Target="slide330.xml"/><Relationship Id="rId22" Type="http://schemas.openxmlformats.org/officeDocument/2006/relationships/image" Target="../media/image24.png"/><Relationship Id="rId27" Type="http://schemas.openxmlformats.org/officeDocument/2006/relationships/slide" Target="slide210.xml"/><Relationship Id="rId30" Type="http://schemas.openxmlformats.org/officeDocument/2006/relationships/image" Target="../media/image28.png"/><Relationship Id="rId35" Type="http://schemas.openxmlformats.org/officeDocument/2006/relationships/image" Target="../media/image30.png"/><Relationship Id="rId43" Type="http://schemas.openxmlformats.org/officeDocument/2006/relationships/image" Target="../media/image34.png"/><Relationship Id="rId48" Type="http://schemas.openxmlformats.org/officeDocument/2006/relationships/image" Target="../media/image36.png"/><Relationship Id="rId56" Type="http://schemas.openxmlformats.org/officeDocument/2006/relationships/image" Target="../media/image40.png"/><Relationship Id="rId64" Type="http://schemas.openxmlformats.org/officeDocument/2006/relationships/slide" Target="slide250.xml"/><Relationship Id="rId8" Type="http://schemas.openxmlformats.org/officeDocument/2006/relationships/image" Target="../media/image18.png"/><Relationship Id="rId51" Type="http://schemas.openxmlformats.org/officeDocument/2006/relationships/slide" Target="slide270.xml"/><Relationship Id="rId3" Type="http://schemas.openxmlformats.org/officeDocument/2006/relationships/image" Target="../media/image17.png"/><Relationship Id="rId12" Type="http://schemas.openxmlformats.org/officeDocument/2006/relationships/slide" Target="slide430.xml"/><Relationship Id="rId17" Type="http://schemas.openxmlformats.org/officeDocument/2006/relationships/image" Target="../media/image22.png"/><Relationship Id="rId25" Type="http://schemas.openxmlformats.org/officeDocument/2006/relationships/slide" Target="slide310.xml"/><Relationship Id="rId33" Type="http://schemas.openxmlformats.org/officeDocument/2006/relationships/image" Target="../media/image29.png"/><Relationship Id="rId38" Type="http://schemas.openxmlformats.org/officeDocument/2006/relationships/slide" Target="slide290.xml"/><Relationship Id="rId46" Type="http://schemas.openxmlformats.org/officeDocument/2006/relationships/image" Target="../media/image35.png"/><Relationship Id="rId59" Type="http://schemas.openxmlformats.org/officeDocument/2006/relationships/image" Target="../media/image41.png"/><Relationship Id="rId67" Type="http://schemas.openxmlformats.org/officeDocument/2006/relationships/image" Target="../media/image44.png"/><Relationship Id="rId20" Type="http://schemas.openxmlformats.org/officeDocument/2006/relationships/image" Target="../media/image23.png"/><Relationship Id="rId41" Type="http://schemas.openxmlformats.org/officeDocument/2006/relationships/image" Target="../media/image33.png"/><Relationship Id="rId54" Type="http://schemas.openxmlformats.org/officeDocument/2006/relationships/image" Target="../media/image39.png"/><Relationship Id="rId62" Type="http://schemas.openxmlformats.org/officeDocument/2006/relationships/slide" Target="slide350.xml"/><Relationship Id="rId1" Type="http://schemas.openxmlformats.org/officeDocument/2006/relationships/slideLayout" Target="../slideLayouts/slideLayout2.xml"/><Relationship Id="rId6" Type="http://schemas.openxmlformats.org/officeDocument/2006/relationships/slide" Target="slide630.xml"/><Relationship Id="rId15" Type="http://schemas.openxmlformats.org/officeDocument/2006/relationships/slide" Target="slide230.xml"/><Relationship Id="rId23" Type="http://schemas.openxmlformats.org/officeDocument/2006/relationships/slide" Target="slide410.xml"/><Relationship Id="rId28" Type="http://schemas.openxmlformats.org/officeDocument/2006/relationships/image" Target="../media/image27.png"/><Relationship Id="rId36" Type="http://schemas.openxmlformats.org/officeDocument/2006/relationships/slide" Target="slide390.xml"/><Relationship Id="rId49" Type="http://schemas.openxmlformats.org/officeDocument/2006/relationships/slide" Target="slide370.xml"/><Relationship Id="rId57" Type="http://schemas.openxmlformats.org/officeDocument/2006/relationships/slide" Target="slide550.xml"/><Relationship Id="rId10" Type="http://schemas.openxmlformats.org/officeDocument/2006/relationships/image" Target="../media/image20.png"/><Relationship Id="rId31" Type="http://schemas.openxmlformats.org/officeDocument/2006/relationships/slide" Target="slide590.xml"/><Relationship Id="rId44" Type="http://schemas.openxmlformats.org/officeDocument/2006/relationships/slide" Target="slide570.xml"/><Relationship Id="rId52" Type="http://schemas.openxmlformats.org/officeDocument/2006/relationships/image" Target="../media/image38.png"/><Relationship Id="rId60" Type="http://schemas.openxmlformats.org/officeDocument/2006/relationships/slide" Target="slide450.xml"/><Relationship Id="rId65" Type="http://schemas.openxmlformats.org/officeDocument/2006/relationships/image" Target="../media/image43.png"/><Relationship Id="rId9" Type="http://schemas.openxmlformats.org/officeDocument/2006/relationships/slide" Target="slide530.xml"/><Relationship Id="rId13" Type="http://schemas.openxmlformats.org/officeDocument/2006/relationships/image" Target="../media/image21.png"/><Relationship Id="rId18" Type="http://schemas.openxmlformats.org/officeDocument/2006/relationships/slide" Target="slide610.xml"/><Relationship Id="rId39" Type="http://schemas.openxmlformats.org/officeDocument/2006/relationships/image" Target="../media/image32.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45.png"/><Relationship Id="rId4" Type="http://schemas.openxmlformats.org/officeDocument/2006/relationships/slide" Target="slide6.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p3"/><Relationship Id="rId1" Type="http://schemas.microsoft.com/office/2007/relationships/media" Target="../media/media2.mp3"/><Relationship Id="rId5" Type="http://schemas.openxmlformats.org/officeDocument/2006/relationships/image" Target="../media/image45.png"/><Relationship Id="rId4" Type="http://schemas.openxmlformats.org/officeDocument/2006/relationships/slide" Target="slide4.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45.png"/><Relationship Id="rId4" Type="http://schemas.openxmlformats.org/officeDocument/2006/relationships/slide" Target="slide8.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2.mp3"/><Relationship Id="rId1" Type="http://schemas.microsoft.com/office/2007/relationships/media" Target="../media/media2.mp3"/><Relationship Id="rId5" Type="http://schemas.openxmlformats.org/officeDocument/2006/relationships/image" Target="../media/image45.png"/><Relationship Id="rId4" Type="http://schemas.openxmlformats.org/officeDocument/2006/relationships/slide" Target="slide4.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45.png"/><Relationship Id="rId4" Type="http://schemas.openxmlformats.org/officeDocument/2006/relationships/slide" Target="slide10.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p3"/><Relationship Id="rId1" Type="http://schemas.microsoft.com/office/2007/relationships/media" Target="../media/media2.mp3"/><Relationship Id="rId5" Type="http://schemas.openxmlformats.org/officeDocument/2006/relationships/image" Target="../media/image45.png"/><Relationship Id="rId4" Type="http://schemas.openxmlformats.org/officeDocument/2006/relationships/slide" Target="slide4.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45.png"/><Relationship Id="rId4" Type="http://schemas.openxmlformats.org/officeDocument/2006/relationships/slide" Target="slide12.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2.mp3"/><Relationship Id="rId1" Type="http://schemas.microsoft.com/office/2007/relationships/media" Target="../media/media2.mp3"/><Relationship Id="rId5" Type="http://schemas.openxmlformats.org/officeDocument/2006/relationships/image" Target="../media/image45.png"/><Relationship Id="rId4" Type="http://schemas.openxmlformats.org/officeDocument/2006/relationships/slide" Target="slide4.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46.jpeg"/><Relationship Id="rId5" Type="http://schemas.openxmlformats.org/officeDocument/2006/relationships/image" Target="../media/image45.png"/><Relationship Id="rId4" Type="http://schemas.openxmlformats.org/officeDocument/2006/relationships/slide" Target="slide14.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2.mp3"/><Relationship Id="rId1" Type="http://schemas.microsoft.com/office/2007/relationships/media" Target="../media/media2.mp3"/><Relationship Id="rId5" Type="http://schemas.openxmlformats.org/officeDocument/2006/relationships/image" Target="../media/image45.png"/><Relationship Id="rId4" Type="http://schemas.openxmlformats.org/officeDocument/2006/relationships/slide" Target="slide4.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45.png"/><Relationship Id="rId4" Type="http://schemas.openxmlformats.org/officeDocument/2006/relationships/slide" Target="slide16.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2.mp3"/><Relationship Id="rId1" Type="http://schemas.microsoft.com/office/2007/relationships/media" Target="../media/media2.mp3"/><Relationship Id="rId5" Type="http://schemas.openxmlformats.org/officeDocument/2006/relationships/image" Target="../media/image45.png"/><Relationship Id="rId4" Type="http://schemas.openxmlformats.org/officeDocument/2006/relationships/slide" Target="slide4.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45.png"/><Relationship Id="rId4" Type="http://schemas.openxmlformats.org/officeDocument/2006/relationships/slide" Target="slide18.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mp3"/><Relationship Id="rId1" Type="http://schemas.microsoft.com/office/2007/relationships/media" Target="../media/media2.mp3"/><Relationship Id="rId5" Type="http://schemas.openxmlformats.org/officeDocument/2006/relationships/image" Target="../media/image45.png"/><Relationship Id="rId4" Type="http://schemas.openxmlformats.org/officeDocument/2006/relationships/slide" Target="slide4.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45.png"/><Relationship Id="rId4" Type="http://schemas.openxmlformats.org/officeDocument/2006/relationships/slide" Target="slide20.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p3"/><Relationship Id="rId1" Type="http://schemas.microsoft.com/office/2007/relationships/media" Target="../media/media2.mp3"/><Relationship Id="rId5" Type="http://schemas.openxmlformats.org/officeDocument/2006/relationships/image" Target="../media/image45.png"/><Relationship Id="rId4" Type="http://schemas.openxmlformats.org/officeDocument/2006/relationships/slide" Target="slide4.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45.png"/><Relationship Id="rId4" Type="http://schemas.openxmlformats.org/officeDocument/2006/relationships/slide" Target="slide22.xml"/></Relationships>
</file>

<file path=ppt/slides/_rels/slide22.xml.rels><?xml version="1.0" encoding="UTF-8" standalone="yes"?>
<Relationships xmlns="http://schemas.openxmlformats.org/package/2006/relationships"><Relationship Id="rId2" Type="http://schemas.openxmlformats.org/officeDocument/2006/relationships/slide" Target="slide4.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45.png"/><Relationship Id="rId4" Type="http://schemas.openxmlformats.org/officeDocument/2006/relationships/slide" Target="slide24.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2.mp3"/><Relationship Id="rId1" Type="http://schemas.microsoft.com/office/2007/relationships/media" Target="../media/media2.mp3"/><Relationship Id="rId5" Type="http://schemas.openxmlformats.org/officeDocument/2006/relationships/image" Target="../media/image45.png"/><Relationship Id="rId4" Type="http://schemas.openxmlformats.org/officeDocument/2006/relationships/slide" Target="slide4.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45.png"/><Relationship Id="rId4" Type="http://schemas.openxmlformats.org/officeDocument/2006/relationships/slide" Target="slide26.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2.mp3"/><Relationship Id="rId1" Type="http://schemas.microsoft.com/office/2007/relationships/media" Target="../media/media2.mp3"/><Relationship Id="rId5" Type="http://schemas.openxmlformats.org/officeDocument/2006/relationships/image" Target="../media/image45.png"/><Relationship Id="rId4" Type="http://schemas.openxmlformats.org/officeDocument/2006/relationships/slide" Target="slide4.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45.png"/><Relationship Id="rId4" Type="http://schemas.openxmlformats.org/officeDocument/2006/relationships/slide" Target="slide28.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audio" Target="../media/media2.mp3"/><Relationship Id="rId1" Type="http://schemas.microsoft.com/office/2007/relationships/media" Target="../media/media2.mp3"/><Relationship Id="rId5" Type="http://schemas.openxmlformats.org/officeDocument/2006/relationships/image" Target="../media/image45.png"/><Relationship Id="rId4" Type="http://schemas.openxmlformats.org/officeDocument/2006/relationships/slide" Target="slide4.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45.png"/><Relationship Id="rId4" Type="http://schemas.openxmlformats.org/officeDocument/2006/relationships/slide" Target="slide30.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mp3"/><Relationship Id="rId1" Type="http://schemas.microsoft.com/office/2007/relationships/media" Target="../media/media2.mp3"/><Relationship Id="rId5" Type="http://schemas.openxmlformats.org/officeDocument/2006/relationships/image" Target="../media/image45.png"/><Relationship Id="rId4" Type="http://schemas.openxmlformats.org/officeDocument/2006/relationships/slide" Target="slide4.xml"/></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45.png"/><Relationship Id="rId4" Type="http://schemas.openxmlformats.org/officeDocument/2006/relationships/slide" Target="slide32.xml"/></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audio" Target="../media/media2.mp3"/><Relationship Id="rId1" Type="http://schemas.microsoft.com/office/2007/relationships/media" Target="../media/media2.mp3"/><Relationship Id="rId5" Type="http://schemas.openxmlformats.org/officeDocument/2006/relationships/image" Target="../media/image45.png"/><Relationship Id="rId4" Type="http://schemas.openxmlformats.org/officeDocument/2006/relationships/slide" Target="slide4.xml"/></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45.png"/><Relationship Id="rId4" Type="http://schemas.openxmlformats.org/officeDocument/2006/relationships/slide" Target="slide34.xml"/></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2.mp3"/><Relationship Id="rId1" Type="http://schemas.microsoft.com/office/2007/relationships/media" Target="../media/media2.mp3"/><Relationship Id="rId5" Type="http://schemas.openxmlformats.org/officeDocument/2006/relationships/image" Target="../media/image45.png"/><Relationship Id="rId4" Type="http://schemas.openxmlformats.org/officeDocument/2006/relationships/slide" Target="slide4.xml"/></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45.png"/><Relationship Id="rId4" Type="http://schemas.openxmlformats.org/officeDocument/2006/relationships/slide" Target="slide36.xml"/></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2.mp3"/><Relationship Id="rId1" Type="http://schemas.microsoft.com/office/2007/relationships/media" Target="../media/media2.mp3"/><Relationship Id="rId5" Type="http://schemas.openxmlformats.org/officeDocument/2006/relationships/image" Target="../media/image45.png"/><Relationship Id="rId4" Type="http://schemas.openxmlformats.org/officeDocument/2006/relationships/slide" Target="slide4.xml"/></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45.png"/><Relationship Id="rId4" Type="http://schemas.openxmlformats.org/officeDocument/2006/relationships/slide" Target="slide38.xml"/></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2.mp3"/><Relationship Id="rId1" Type="http://schemas.microsoft.com/office/2007/relationships/media" Target="../media/media2.mp3"/><Relationship Id="rId5" Type="http://schemas.openxmlformats.org/officeDocument/2006/relationships/image" Target="../media/image45.png"/><Relationship Id="rId4" Type="http://schemas.openxmlformats.org/officeDocument/2006/relationships/slide" Target="slide4.xml"/></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45.png"/><Relationship Id="rId4" Type="http://schemas.openxmlformats.org/officeDocument/2006/relationships/slide" Target="slide40.xml"/></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p3"/><Relationship Id="rId1" Type="http://schemas.microsoft.com/office/2007/relationships/media" Target="../media/media2.mp3"/><Relationship Id="rId5" Type="http://schemas.openxmlformats.org/officeDocument/2006/relationships/image" Target="../media/image45.png"/><Relationship Id="rId4" Type="http://schemas.openxmlformats.org/officeDocument/2006/relationships/slide" Target="slide4.xml"/></Relationships>
</file>

<file path=ppt/slides/_rels/slide4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47.jpeg"/><Relationship Id="rId5" Type="http://schemas.openxmlformats.org/officeDocument/2006/relationships/image" Target="../media/image45.png"/><Relationship Id="rId4" Type="http://schemas.openxmlformats.org/officeDocument/2006/relationships/slide" Target="slide42.xml"/></Relationships>
</file>

<file path=ppt/slides/_rels/slide42.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2.mp3"/><Relationship Id="rId1" Type="http://schemas.microsoft.com/office/2007/relationships/media" Target="../media/media2.mp3"/><Relationship Id="rId5" Type="http://schemas.openxmlformats.org/officeDocument/2006/relationships/image" Target="../media/image45.png"/><Relationship Id="rId4" Type="http://schemas.openxmlformats.org/officeDocument/2006/relationships/slide" Target="slide4.xml"/></Relationships>
</file>

<file path=ppt/slides/_rels/slide4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47.jpeg"/><Relationship Id="rId5" Type="http://schemas.openxmlformats.org/officeDocument/2006/relationships/image" Target="../media/image45.png"/><Relationship Id="rId4" Type="http://schemas.openxmlformats.org/officeDocument/2006/relationships/slide" Target="slide44.xml"/></Relationships>
</file>

<file path=ppt/slides/_rels/slide44.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2.mp3"/><Relationship Id="rId1" Type="http://schemas.microsoft.com/office/2007/relationships/media" Target="../media/media2.mp3"/><Relationship Id="rId5" Type="http://schemas.openxmlformats.org/officeDocument/2006/relationships/image" Target="../media/image45.png"/><Relationship Id="rId4" Type="http://schemas.openxmlformats.org/officeDocument/2006/relationships/slide" Target="slide4.xml"/></Relationships>
</file>

<file path=ppt/slides/_rels/slide4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45.png"/><Relationship Id="rId4" Type="http://schemas.openxmlformats.org/officeDocument/2006/relationships/slide" Target="slide46.xml"/></Relationships>
</file>

<file path=ppt/slides/_rels/slide46.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audio" Target="../media/media2.mp3"/><Relationship Id="rId1" Type="http://schemas.microsoft.com/office/2007/relationships/media" Target="../media/media2.mp3"/><Relationship Id="rId5" Type="http://schemas.openxmlformats.org/officeDocument/2006/relationships/image" Target="../media/image45.png"/><Relationship Id="rId4" Type="http://schemas.openxmlformats.org/officeDocument/2006/relationships/slide" Target="slide4.xml"/></Relationships>
</file>

<file path=ppt/slides/_rels/slide4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45.png"/><Relationship Id="rId4" Type="http://schemas.openxmlformats.org/officeDocument/2006/relationships/slide" Target="slide48.xml"/></Relationships>
</file>

<file path=ppt/slides/_rels/slide48.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2.mp3"/><Relationship Id="rId1" Type="http://schemas.microsoft.com/office/2007/relationships/media" Target="../media/media2.mp3"/><Relationship Id="rId5" Type="http://schemas.openxmlformats.org/officeDocument/2006/relationships/image" Target="../media/image45.png"/><Relationship Id="rId4" Type="http://schemas.openxmlformats.org/officeDocument/2006/relationships/slide" Target="slide4.xml"/></Relationships>
</file>

<file path=ppt/slides/_rels/slide4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45.png"/><Relationship Id="rId4" Type="http://schemas.openxmlformats.org/officeDocument/2006/relationships/slide" Target="slide50.xml"/></Relationships>
</file>

<file path=ppt/slides/_rels/slide5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mp3"/><Relationship Id="rId1" Type="http://schemas.microsoft.com/office/2007/relationships/media" Target="../media/media2.mp3"/><Relationship Id="rId5" Type="http://schemas.openxmlformats.org/officeDocument/2006/relationships/image" Target="../media/image45.png"/><Relationship Id="rId4" Type="http://schemas.openxmlformats.org/officeDocument/2006/relationships/slide" Target="slide4.xml"/></Relationships>
</file>

<file path=ppt/slides/_rels/slide5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45.png"/><Relationship Id="rId4" Type="http://schemas.openxmlformats.org/officeDocument/2006/relationships/slide" Target="slide52.xml"/></Relationships>
</file>

<file path=ppt/slides/_rels/slide52.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2.mp3"/><Relationship Id="rId1" Type="http://schemas.microsoft.com/office/2007/relationships/media" Target="../media/media2.mp3"/><Relationship Id="rId5" Type="http://schemas.openxmlformats.org/officeDocument/2006/relationships/image" Target="../media/image45.png"/><Relationship Id="rId4" Type="http://schemas.openxmlformats.org/officeDocument/2006/relationships/slide" Target="slide4.xml"/></Relationships>
</file>

<file path=ppt/slides/_rels/slide5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45.png"/><Relationship Id="rId4" Type="http://schemas.openxmlformats.org/officeDocument/2006/relationships/slide" Target="slide54.xml"/></Relationships>
</file>

<file path=ppt/slides/_rels/slide54.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2.mp3"/><Relationship Id="rId1" Type="http://schemas.microsoft.com/office/2007/relationships/media" Target="../media/media2.mp3"/><Relationship Id="rId5" Type="http://schemas.openxmlformats.org/officeDocument/2006/relationships/image" Target="../media/image45.png"/><Relationship Id="rId4" Type="http://schemas.openxmlformats.org/officeDocument/2006/relationships/slide" Target="slide4.xml"/></Relationships>
</file>

<file path=ppt/slides/_rels/slide5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45.png"/><Relationship Id="rId4" Type="http://schemas.openxmlformats.org/officeDocument/2006/relationships/slide" Target="slide56.xml"/></Relationships>
</file>

<file path=ppt/slides/_rels/slide5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mp3"/><Relationship Id="rId1" Type="http://schemas.microsoft.com/office/2007/relationships/media" Target="../media/media2.mp3"/><Relationship Id="rId5" Type="http://schemas.openxmlformats.org/officeDocument/2006/relationships/image" Target="../media/image45.png"/><Relationship Id="rId4" Type="http://schemas.openxmlformats.org/officeDocument/2006/relationships/slide" Target="slide4.xml"/></Relationships>
</file>

<file path=ppt/slides/_rels/slide5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45.png"/><Relationship Id="rId4" Type="http://schemas.openxmlformats.org/officeDocument/2006/relationships/slide" Target="slide58.xml"/></Relationships>
</file>

<file path=ppt/slides/_rels/slide58.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audio" Target="../media/media2.mp3"/><Relationship Id="rId1" Type="http://schemas.microsoft.com/office/2007/relationships/media" Target="../media/media2.mp3"/><Relationship Id="rId5" Type="http://schemas.openxmlformats.org/officeDocument/2006/relationships/image" Target="../media/image45.png"/><Relationship Id="rId4" Type="http://schemas.openxmlformats.org/officeDocument/2006/relationships/slide" Target="slide4.xml"/></Relationships>
</file>

<file path=ppt/slides/_rels/slide5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45.png"/><Relationship Id="rId4" Type="http://schemas.openxmlformats.org/officeDocument/2006/relationships/slide" Target="slide60.xml"/></Relationships>
</file>

<file path=ppt/slides/_rels/slide60.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2.mp3"/><Relationship Id="rId1" Type="http://schemas.microsoft.com/office/2007/relationships/media" Target="../media/media2.mp3"/><Relationship Id="rId5" Type="http://schemas.openxmlformats.org/officeDocument/2006/relationships/image" Target="../media/image45.png"/><Relationship Id="rId4" Type="http://schemas.openxmlformats.org/officeDocument/2006/relationships/slide" Target="slide4.xml"/></Relationships>
</file>

<file path=ppt/slides/_rels/slide6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45.png"/><Relationship Id="rId4" Type="http://schemas.openxmlformats.org/officeDocument/2006/relationships/slide" Target="slide62.xml"/></Relationships>
</file>

<file path=ppt/slides/_rels/slide62.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2.mp3"/><Relationship Id="rId1" Type="http://schemas.microsoft.com/office/2007/relationships/media" Target="../media/media2.mp3"/><Relationship Id="rId5" Type="http://schemas.openxmlformats.org/officeDocument/2006/relationships/image" Target="../media/image45.png"/><Relationship Id="rId4" Type="http://schemas.openxmlformats.org/officeDocument/2006/relationships/slide" Target="slide4.xml"/></Relationships>
</file>

<file path=ppt/slides/_rels/slide6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45.png"/><Relationship Id="rId4" Type="http://schemas.openxmlformats.org/officeDocument/2006/relationships/slide" Target="slide64.xml"/></Relationships>
</file>

<file path=ppt/slides/_rels/slide64.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2.mp3"/><Relationship Id="rId1" Type="http://schemas.microsoft.com/office/2007/relationships/media" Target="../media/media2.mp3"/><Relationship Id="rId5" Type="http://schemas.openxmlformats.org/officeDocument/2006/relationships/image" Target="../media/image45.png"/><Relationship Id="rId4" Type="http://schemas.openxmlformats.org/officeDocument/2006/relationships/slide" Target="slide4.xml"/></Relationships>
</file>

<file path=ppt/slides/_rels/slide70.xml.rels><?xml version="1.0" encoding="UTF-8" standalone="yes"?>
<Relationships xmlns="http://schemas.openxmlformats.org/package/2006/relationships"><Relationship Id="rId3" Type="http://schemas.openxmlformats.org/officeDocument/2006/relationships/slideLayout" Target="../slideLayouts/slideLayout110.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45.png"/><Relationship Id="rId4" Type="http://schemas.openxmlformats.org/officeDocument/2006/relationships/slide" Target="slide80.xml"/></Relationships>
</file>

<file path=ppt/slides/_rels/slide80.xml.rels><?xml version="1.0" encoding="UTF-8" standalone="yes"?>
<Relationships xmlns="http://schemas.openxmlformats.org/package/2006/relationships"><Relationship Id="rId3" Type="http://schemas.openxmlformats.org/officeDocument/2006/relationships/slideLayout" Target="../slideLayouts/slideLayout30.xml"/><Relationship Id="rId2" Type="http://schemas.openxmlformats.org/officeDocument/2006/relationships/audio" Target="../media/media2.mp3"/><Relationship Id="rId1" Type="http://schemas.microsoft.com/office/2007/relationships/media" Target="../media/media2.mp3"/><Relationship Id="rId5" Type="http://schemas.openxmlformats.org/officeDocument/2006/relationships/image" Target="../media/image45.png"/><Relationship Id="rId4" Type="http://schemas.openxmlformats.org/officeDocument/2006/relationships/slide" Target="slide411.xml"/></Relationships>
</file>

<file path=ppt/slides/_rels/slide90.xml.rels><?xml version="1.0" encoding="UTF-8" standalone="yes"?>
<Relationships xmlns="http://schemas.openxmlformats.org/package/2006/relationships"><Relationship Id="rId3" Type="http://schemas.openxmlformats.org/officeDocument/2006/relationships/slideLayout" Target="../slideLayouts/slideLayout110.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45.png"/><Relationship Id="rId4" Type="http://schemas.openxmlformats.org/officeDocument/2006/relationships/slide" Target="slide100.xml"/></Relationships>
</file>

<file path=ppt/slides/_rels/slide100.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audio" Target="../media/media2.mp3"/><Relationship Id="rId1" Type="http://schemas.microsoft.com/office/2007/relationships/media" Target="../media/media2.mp3"/><Relationship Id="rId5" Type="http://schemas.openxmlformats.org/officeDocument/2006/relationships/image" Target="../media/image45.png"/><Relationship Id="rId4" Type="http://schemas.openxmlformats.org/officeDocument/2006/relationships/slide" Target="slide411.xml"/></Relationships>
</file>

<file path=ppt/slides/_rels/slide110.xml.rels><?xml version="1.0" encoding="UTF-8" standalone="yes"?>
<Relationships xmlns="http://schemas.openxmlformats.org/package/2006/relationships"><Relationship Id="rId3" Type="http://schemas.openxmlformats.org/officeDocument/2006/relationships/slideLayout" Target="../slideLayouts/slideLayout110.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45.png"/><Relationship Id="rId4" Type="http://schemas.openxmlformats.org/officeDocument/2006/relationships/slide" Target="slide120.xml"/></Relationships>
</file>

<file path=ppt/slides/_rels/slide120.xml.rels><?xml version="1.0" encoding="UTF-8" standalone="yes"?>
<Relationships xmlns="http://schemas.openxmlformats.org/package/2006/relationships"><Relationship Id="rId3" Type="http://schemas.openxmlformats.org/officeDocument/2006/relationships/slideLayout" Target="../slideLayouts/slideLayout50.xml"/><Relationship Id="rId2" Type="http://schemas.openxmlformats.org/officeDocument/2006/relationships/audio" Target="../media/media2.mp3"/><Relationship Id="rId1" Type="http://schemas.microsoft.com/office/2007/relationships/media" Target="../media/media2.mp3"/><Relationship Id="rId5" Type="http://schemas.openxmlformats.org/officeDocument/2006/relationships/image" Target="../media/image45.png"/><Relationship Id="rId4" Type="http://schemas.openxmlformats.org/officeDocument/2006/relationships/slide" Target="slide411.xml"/></Relationships>
</file>

<file path=ppt/slides/_rels/slide130.xml.rels><?xml version="1.0" encoding="UTF-8" standalone="yes"?>
<Relationships xmlns="http://schemas.openxmlformats.org/package/2006/relationships"><Relationship Id="rId3" Type="http://schemas.openxmlformats.org/officeDocument/2006/relationships/slideLayout" Target="../slideLayouts/slideLayout110.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45.png"/><Relationship Id="rId4" Type="http://schemas.openxmlformats.org/officeDocument/2006/relationships/slide" Target="slide140.xml"/></Relationships>
</file>

<file path=ppt/slides/_rels/slide140.xml.rels><?xml version="1.0" encoding="UTF-8" standalone="yes"?>
<Relationships xmlns="http://schemas.openxmlformats.org/package/2006/relationships"><Relationship Id="rId3" Type="http://schemas.openxmlformats.org/officeDocument/2006/relationships/slideLayout" Target="../slideLayouts/slideLayout50.xml"/><Relationship Id="rId2" Type="http://schemas.openxmlformats.org/officeDocument/2006/relationships/audio" Target="../media/media2.mp3"/><Relationship Id="rId1" Type="http://schemas.microsoft.com/office/2007/relationships/media" Target="../media/media2.mp3"/><Relationship Id="rId5" Type="http://schemas.openxmlformats.org/officeDocument/2006/relationships/image" Target="../media/image45.png"/><Relationship Id="rId4" Type="http://schemas.openxmlformats.org/officeDocument/2006/relationships/slide" Target="slide411.xml"/></Relationships>
</file>

<file path=ppt/slides/_rels/slide170.xml.rels><?xml version="1.0" encoding="UTF-8" standalone="yes"?>
<Relationships xmlns="http://schemas.openxmlformats.org/package/2006/relationships"><Relationship Id="rId3" Type="http://schemas.openxmlformats.org/officeDocument/2006/relationships/slideLayout" Target="../slideLayouts/slideLayout110.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45.png"/><Relationship Id="rId4" Type="http://schemas.openxmlformats.org/officeDocument/2006/relationships/slide" Target="slide180.xml"/></Relationships>
</file>

<file path=ppt/slides/_rels/slide180.xml.rels><?xml version="1.0" encoding="UTF-8" standalone="yes"?>
<Relationships xmlns="http://schemas.openxmlformats.org/package/2006/relationships"><Relationship Id="rId3" Type="http://schemas.openxmlformats.org/officeDocument/2006/relationships/slideLayout" Target="../slideLayouts/slideLayout70.xml"/><Relationship Id="rId2" Type="http://schemas.openxmlformats.org/officeDocument/2006/relationships/audio" Target="../media/media2.mp3"/><Relationship Id="rId1" Type="http://schemas.microsoft.com/office/2007/relationships/media" Target="../media/media2.mp3"/><Relationship Id="rId5" Type="http://schemas.openxmlformats.org/officeDocument/2006/relationships/image" Target="../media/image45.png"/><Relationship Id="rId4" Type="http://schemas.openxmlformats.org/officeDocument/2006/relationships/slide" Target="slide411.xml"/></Relationships>
</file>

<file path=ppt/slides/_rels/slide190.xml.rels><?xml version="1.0" encoding="UTF-8" standalone="yes"?>
<Relationships xmlns="http://schemas.openxmlformats.org/package/2006/relationships"><Relationship Id="rId3" Type="http://schemas.openxmlformats.org/officeDocument/2006/relationships/slideLayout" Target="../slideLayouts/slideLayout110.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45.png"/><Relationship Id="rId4" Type="http://schemas.openxmlformats.org/officeDocument/2006/relationships/slide" Target="slide200.xml"/></Relationships>
</file>

<file path=ppt/slides/_rels/slide200.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audio" Target="../media/media2.mp3"/><Relationship Id="rId1" Type="http://schemas.microsoft.com/office/2007/relationships/media" Target="../media/media2.mp3"/><Relationship Id="rId5" Type="http://schemas.openxmlformats.org/officeDocument/2006/relationships/image" Target="../media/image45.png"/><Relationship Id="rId4" Type="http://schemas.openxmlformats.org/officeDocument/2006/relationships/slide" Target="slide411.xml"/></Relationships>
</file>

<file path=ppt/slides/_rels/slide210.xml.rels><?xml version="1.0" encoding="UTF-8" standalone="yes"?>
<Relationships xmlns="http://schemas.openxmlformats.org/package/2006/relationships"><Relationship Id="rId3" Type="http://schemas.openxmlformats.org/officeDocument/2006/relationships/slideLayout" Target="../slideLayouts/slideLayout110.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45.png"/><Relationship Id="rId4" Type="http://schemas.openxmlformats.org/officeDocument/2006/relationships/slide" Target="slide220.xml"/></Relationships>
</file>

<file path=ppt/slides/_rels/slide220.xml.rels><?xml version="1.0" encoding="UTF-8" standalone="yes"?>
<Relationships xmlns="http://schemas.openxmlformats.org/package/2006/relationships"><Relationship Id="rId2" Type="http://schemas.openxmlformats.org/officeDocument/2006/relationships/slide" Target="slide411.xml"/><Relationship Id="rId1" Type="http://schemas.openxmlformats.org/officeDocument/2006/relationships/slideLayout" Target="../slideLayouts/slideLayout70.xml"/></Relationships>
</file>

<file path=ppt/slides/_rels/slide230.xml.rels><?xml version="1.0" encoding="UTF-8" standalone="yes"?>
<Relationships xmlns="http://schemas.openxmlformats.org/package/2006/relationships"><Relationship Id="rId3" Type="http://schemas.openxmlformats.org/officeDocument/2006/relationships/slideLayout" Target="../slideLayouts/slideLayout110.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45.png"/><Relationship Id="rId4" Type="http://schemas.openxmlformats.org/officeDocument/2006/relationships/slide" Target="slide240.xml"/></Relationships>
</file>

<file path=ppt/slides/_rels/slide240.xml.rels><?xml version="1.0" encoding="UTF-8" standalone="yes"?>
<Relationships xmlns="http://schemas.openxmlformats.org/package/2006/relationships"><Relationship Id="rId3" Type="http://schemas.openxmlformats.org/officeDocument/2006/relationships/slideLayout" Target="../slideLayouts/slideLayout50.xml"/><Relationship Id="rId2" Type="http://schemas.openxmlformats.org/officeDocument/2006/relationships/audio" Target="../media/media2.mp3"/><Relationship Id="rId1" Type="http://schemas.microsoft.com/office/2007/relationships/media" Target="../media/media2.mp3"/><Relationship Id="rId5" Type="http://schemas.openxmlformats.org/officeDocument/2006/relationships/image" Target="../media/image45.png"/><Relationship Id="rId4" Type="http://schemas.openxmlformats.org/officeDocument/2006/relationships/slide" Target="slide411.xml"/></Relationships>
</file>

<file path=ppt/slides/_rels/slide250.xml.rels><?xml version="1.0" encoding="UTF-8" standalone="yes"?>
<Relationships xmlns="http://schemas.openxmlformats.org/package/2006/relationships"><Relationship Id="rId3" Type="http://schemas.openxmlformats.org/officeDocument/2006/relationships/slideLayout" Target="../slideLayouts/slideLayout110.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45.png"/><Relationship Id="rId4" Type="http://schemas.openxmlformats.org/officeDocument/2006/relationships/slide" Target="slide260.xml"/></Relationships>
</file>

<file path=ppt/slides/_rels/slide260.xml.rels><?xml version="1.0" encoding="UTF-8" standalone="yes"?>
<Relationships xmlns="http://schemas.openxmlformats.org/package/2006/relationships"><Relationship Id="rId3" Type="http://schemas.openxmlformats.org/officeDocument/2006/relationships/slideLayout" Target="../slideLayouts/slideLayout40.xml"/><Relationship Id="rId2" Type="http://schemas.openxmlformats.org/officeDocument/2006/relationships/audio" Target="../media/media2.mp3"/><Relationship Id="rId1" Type="http://schemas.microsoft.com/office/2007/relationships/media" Target="../media/media2.mp3"/><Relationship Id="rId5" Type="http://schemas.openxmlformats.org/officeDocument/2006/relationships/image" Target="../media/image45.png"/><Relationship Id="rId4" Type="http://schemas.openxmlformats.org/officeDocument/2006/relationships/slide" Target="slide411.xml"/></Relationships>
</file>

<file path=ppt/slides/_rels/slide270.xml.rels><?xml version="1.0" encoding="UTF-8" standalone="yes"?>
<Relationships xmlns="http://schemas.openxmlformats.org/package/2006/relationships"><Relationship Id="rId3" Type="http://schemas.openxmlformats.org/officeDocument/2006/relationships/slideLayout" Target="../slideLayouts/slideLayout110.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45.png"/><Relationship Id="rId4" Type="http://schemas.openxmlformats.org/officeDocument/2006/relationships/slide" Target="slide280.xml"/></Relationships>
</file>

<file path=ppt/slides/_rels/slide280.xml.rels><?xml version="1.0" encoding="UTF-8" standalone="yes"?>
<Relationships xmlns="http://schemas.openxmlformats.org/package/2006/relationships"><Relationship Id="rId3" Type="http://schemas.openxmlformats.org/officeDocument/2006/relationships/slideLayout" Target="../slideLayouts/slideLayout80.xml"/><Relationship Id="rId2" Type="http://schemas.openxmlformats.org/officeDocument/2006/relationships/audio" Target="../media/media2.mp3"/><Relationship Id="rId1" Type="http://schemas.microsoft.com/office/2007/relationships/media" Target="../media/media2.mp3"/><Relationship Id="rId5" Type="http://schemas.openxmlformats.org/officeDocument/2006/relationships/image" Target="../media/image45.png"/><Relationship Id="rId4" Type="http://schemas.openxmlformats.org/officeDocument/2006/relationships/slide" Target="slide411.xml"/></Relationships>
</file>

<file path=ppt/slides/_rels/slide290.xml.rels><?xml version="1.0" encoding="UTF-8" standalone="yes"?>
<Relationships xmlns="http://schemas.openxmlformats.org/package/2006/relationships"><Relationship Id="rId3" Type="http://schemas.openxmlformats.org/officeDocument/2006/relationships/slideLayout" Target="../slideLayouts/slideLayout110.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45.png"/><Relationship Id="rId4" Type="http://schemas.openxmlformats.org/officeDocument/2006/relationships/slide" Target="slide300.xml"/></Relationships>
</file>

<file path=ppt/slides/_rels/slide300.xml.rels><?xml version="1.0" encoding="UTF-8" standalone="yes"?>
<Relationships xmlns="http://schemas.openxmlformats.org/package/2006/relationships"><Relationship Id="rId3" Type="http://schemas.openxmlformats.org/officeDocument/2006/relationships/slideLayout" Target="../slideLayouts/slideLayout70.xml"/><Relationship Id="rId2" Type="http://schemas.openxmlformats.org/officeDocument/2006/relationships/audio" Target="../media/media2.mp3"/><Relationship Id="rId1" Type="http://schemas.microsoft.com/office/2007/relationships/media" Target="../media/media2.mp3"/><Relationship Id="rId5" Type="http://schemas.openxmlformats.org/officeDocument/2006/relationships/image" Target="../media/image45.png"/><Relationship Id="rId4" Type="http://schemas.openxmlformats.org/officeDocument/2006/relationships/slide" Target="slide411.xml"/></Relationships>
</file>

<file path=ppt/slides/_rels/slide310.xml.rels><?xml version="1.0" encoding="UTF-8" standalone="yes"?>
<Relationships xmlns="http://schemas.openxmlformats.org/package/2006/relationships"><Relationship Id="rId3" Type="http://schemas.openxmlformats.org/officeDocument/2006/relationships/slideLayout" Target="../slideLayouts/slideLayout110.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45.png"/><Relationship Id="rId4" Type="http://schemas.openxmlformats.org/officeDocument/2006/relationships/slide" Target="slide320.xml"/></Relationships>
</file>

<file path=ppt/slides/_rels/slide320.xml.rels><?xml version="1.0" encoding="UTF-8" standalone="yes"?>
<Relationships xmlns="http://schemas.openxmlformats.org/package/2006/relationships"><Relationship Id="rId3" Type="http://schemas.openxmlformats.org/officeDocument/2006/relationships/slideLayout" Target="../slideLayouts/slideLayout80.xml"/><Relationship Id="rId2" Type="http://schemas.openxmlformats.org/officeDocument/2006/relationships/audio" Target="../media/media2.mp3"/><Relationship Id="rId1" Type="http://schemas.microsoft.com/office/2007/relationships/media" Target="../media/media2.mp3"/><Relationship Id="rId5" Type="http://schemas.openxmlformats.org/officeDocument/2006/relationships/image" Target="../media/image45.png"/><Relationship Id="rId4" Type="http://schemas.openxmlformats.org/officeDocument/2006/relationships/slide" Target="slide411.xml"/></Relationships>
</file>

<file path=ppt/slides/_rels/slide330.xml.rels><?xml version="1.0" encoding="UTF-8" standalone="yes"?>
<Relationships xmlns="http://schemas.openxmlformats.org/package/2006/relationships"><Relationship Id="rId3" Type="http://schemas.openxmlformats.org/officeDocument/2006/relationships/slideLayout" Target="../slideLayouts/slideLayout110.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45.png"/><Relationship Id="rId4" Type="http://schemas.openxmlformats.org/officeDocument/2006/relationships/slide" Target="slide340.xml"/></Relationships>
</file>

<file path=ppt/slides/_rels/slide340.xml.rels><?xml version="1.0" encoding="UTF-8" standalone="yes"?>
<Relationships xmlns="http://schemas.openxmlformats.org/package/2006/relationships"><Relationship Id="rId3" Type="http://schemas.openxmlformats.org/officeDocument/2006/relationships/slideLayout" Target="../slideLayouts/slideLayout60.xml"/><Relationship Id="rId2" Type="http://schemas.openxmlformats.org/officeDocument/2006/relationships/audio" Target="../media/media2.mp3"/><Relationship Id="rId1" Type="http://schemas.microsoft.com/office/2007/relationships/media" Target="../media/media2.mp3"/><Relationship Id="rId5" Type="http://schemas.openxmlformats.org/officeDocument/2006/relationships/image" Target="../media/image45.png"/><Relationship Id="rId4" Type="http://schemas.openxmlformats.org/officeDocument/2006/relationships/slide" Target="slide411.xml"/></Relationships>
</file>

<file path=ppt/slides/_rels/slide350.xml.rels><?xml version="1.0" encoding="UTF-8" standalone="yes"?>
<Relationships xmlns="http://schemas.openxmlformats.org/package/2006/relationships"><Relationship Id="rId3" Type="http://schemas.openxmlformats.org/officeDocument/2006/relationships/slideLayout" Target="../slideLayouts/slideLayout110.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45.png"/><Relationship Id="rId4" Type="http://schemas.openxmlformats.org/officeDocument/2006/relationships/slide" Target="slide360.xml"/></Relationships>
</file>

<file path=ppt/slides/_rels/slide360.xml.rels><?xml version="1.0" encoding="UTF-8" standalone="yes"?>
<Relationships xmlns="http://schemas.openxmlformats.org/package/2006/relationships"><Relationship Id="rId3" Type="http://schemas.openxmlformats.org/officeDocument/2006/relationships/slideLayout" Target="../slideLayouts/slideLayout30.xml"/><Relationship Id="rId2" Type="http://schemas.openxmlformats.org/officeDocument/2006/relationships/audio" Target="../media/media2.mp3"/><Relationship Id="rId1" Type="http://schemas.microsoft.com/office/2007/relationships/media" Target="../media/media2.mp3"/><Relationship Id="rId5" Type="http://schemas.openxmlformats.org/officeDocument/2006/relationships/image" Target="../media/image45.png"/><Relationship Id="rId4" Type="http://schemas.openxmlformats.org/officeDocument/2006/relationships/slide" Target="slide411.xml"/></Relationships>
</file>

<file path=ppt/slides/_rels/slide370.xml.rels><?xml version="1.0" encoding="UTF-8" standalone="yes"?>
<Relationships xmlns="http://schemas.openxmlformats.org/package/2006/relationships"><Relationship Id="rId3" Type="http://schemas.openxmlformats.org/officeDocument/2006/relationships/slideLayout" Target="../slideLayouts/slideLayout110.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45.png"/><Relationship Id="rId4" Type="http://schemas.openxmlformats.org/officeDocument/2006/relationships/slide" Target="slide380.xml"/></Relationships>
</file>

<file path=ppt/slides/_rels/slide380.xml.rels><?xml version="1.0" encoding="UTF-8" standalone="yes"?>
<Relationships xmlns="http://schemas.openxmlformats.org/package/2006/relationships"><Relationship Id="rId3" Type="http://schemas.openxmlformats.org/officeDocument/2006/relationships/slideLayout" Target="../slideLayouts/slideLayout40.xml"/><Relationship Id="rId2" Type="http://schemas.openxmlformats.org/officeDocument/2006/relationships/audio" Target="../media/media2.mp3"/><Relationship Id="rId1" Type="http://schemas.microsoft.com/office/2007/relationships/media" Target="../media/media2.mp3"/><Relationship Id="rId5" Type="http://schemas.openxmlformats.org/officeDocument/2006/relationships/image" Target="../media/image45.png"/><Relationship Id="rId4" Type="http://schemas.openxmlformats.org/officeDocument/2006/relationships/slide" Target="slide411.xml"/></Relationships>
</file>

<file path=ppt/slides/_rels/slide390.xml.rels><?xml version="1.0" encoding="UTF-8" standalone="yes"?>
<Relationships xmlns="http://schemas.openxmlformats.org/package/2006/relationships"><Relationship Id="rId3" Type="http://schemas.openxmlformats.org/officeDocument/2006/relationships/slideLayout" Target="../slideLayouts/slideLayout110.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45.png"/><Relationship Id="rId4" Type="http://schemas.openxmlformats.org/officeDocument/2006/relationships/slide" Target="slide400.xml"/></Relationships>
</file>

<file path=ppt/slides/_rels/slide400.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audio" Target="../media/media2.mp3"/><Relationship Id="rId1" Type="http://schemas.microsoft.com/office/2007/relationships/media" Target="../media/media2.mp3"/><Relationship Id="rId5" Type="http://schemas.openxmlformats.org/officeDocument/2006/relationships/image" Target="../media/image45.png"/><Relationship Id="rId4" Type="http://schemas.openxmlformats.org/officeDocument/2006/relationships/slide" Target="slide411.xml"/></Relationships>
</file>

<file path=ppt/slides/_rels/slide410.xml.rels><?xml version="1.0" encoding="UTF-8" standalone="yes"?>
<Relationships xmlns="http://schemas.openxmlformats.org/package/2006/relationships"><Relationship Id="rId3" Type="http://schemas.openxmlformats.org/officeDocument/2006/relationships/slideLayout" Target="../slideLayouts/slideLayout110.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45.png"/><Relationship Id="rId4" Type="http://schemas.openxmlformats.org/officeDocument/2006/relationships/slide" Target="slide420.xml"/></Relationships>
</file>

<file path=ppt/slides/_rels/slide411.xml.rels><?xml version="1.0" encoding="UTF-8" standalone="yes"?>
<Relationships xmlns="http://schemas.openxmlformats.org/package/2006/relationships"><Relationship Id="rId26" Type="http://schemas.openxmlformats.org/officeDocument/2006/relationships/image" Target="../media/image26.png"/><Relationship Id="rId21" Type="http://schemas.openxmlformats.org/officeDocument/2006/relationships/slide" Target="slide510.xml"/><Relationship Id="rId34" Type="http://schemas.openxmlformats.org/officeDocument/2006/relationships/slide" Target="slide490.xml"/><Relationship Id="rId42" Type="http://schemas.openxmlformats.org/officeDocument/2006/relationships/slide" Target="slide90.xml"/><Relationship Id="rId47" Type="http://schemas.openxmlformats.org/officeDocument/2006/relationships/slide" Target="slide470.xml"/><Relationship Id="rId50" Type="http://schemas.openxmlformats.org/officeDocument/2006/relationships/image" Target="../media/image37.png"/><Relationship Id="rId55" Type="http://schemas.openxmlformats.org/officeDocument/2006/relationships/slide" Target="slide70.xml"/><Relationship Id="rId63" Type="http://schemas.openxmlformats.org/officeDocument/2006/relationships/image" Target="../media/image43.png"/><Relationship Id="rId68" Type="http://schemas.openxmlformats.org/officeDocument/2006/relationships/image" Target="../media/image240.png"/><Relationship Id="rId7" Type="http://schemas.openxmlformats.org/officeDocument/2006/relationships/image" Target="../media/image20.png"/><Relationship Id="rId2" Type="http://schemas.openxmlformats.org/officeDocument/2006/relationships/image" Target="../media/image16.jpeg"/><Relationship Id="rId16" Type="http://schemas.openxmlformats.org/officeDocument/2006/relationships/slide" Target="slide130.xml"/><Relationship Id="rId29" Type="http://schemas.openxmlformats.org/officeDocument/2006/relationships/slide" Target="slide110.xml"/><Relationship Id="rId11" Type="http://schemas.openxmlformats.org/officeDocument/2006/relationships/image" Target="../media/image19.png"/><Relationship Id="rId24" Type="http://schemas.openxmlformats.org/officeDocument/2006/relationships/image" Target="../media/image25.png"/><Relationship Id="rId32" Type="http://schemas.openxmlformats.org/officeDocument/2006/relationships/image" Target="../media/image220.png"/><Relationship Id="rId37" Type="http://schemas.openxmlformats.org/officeDocument/2006/relationships/image" Target="../media/image31.png"/><Relationship Id="rId40" Type="http://schemas.openxmlformats.org/officeDocument/2006/relationships/slide" Target="slide190.xml"/><Relationship Id="rId45" Type="http://schemas.openxmlformats.org/officeDocument/2006/relationships/image" Target="../media/image230.png"/><Relationship Id="rId53" Type="http://schemas.openxmlformats.org/officeDocument/2006/relationships/slide" Target="slide170.xml"/><Relationship Id="rId58" Type="http://schemas.openxmlformats.org/officeDocument/2006/relationships/image" Target="../media/image240.png"/><Relationship Id="rId66" Type="http://schemas.openxmlformats.org/officeDocument/2006/relationships/image" Target="../media/image240.png"/><Relationship Id="rId61" Type="http://schemas.openxmlformats.org/officeDocument/2006/relationships/image" Target="../media/image42.png"/><Relationship Id="rId19" Type="http://schemas.openxmlformats.org/officeDocument/2006/relationships/image" Target="../media/image210.png"/><Relationship Id="rId14" Type="http://schemas.openxmlformats.org/officeDocument/2006/relationships/slide" Target="slide330.xml"/><Relationship Id="rId22" Type="http://schemas.openxmlformats.org/officeDocument/2006/relationships/image" Target="../media/image24.png"/><Relationship Id="rId27" Type="http://schemas.openxmlformats.org/officeDocument/2006/relationships/slide" Target="slide210.xml"/><Relationship Id="rId30" Type="http://schemas.openxmlformats.org/officeDocument/2006/relationships/image" Target="../media/image28.png"/><Relationship Id="rId35" Type="http://schemas.openxmlformats.org/officeDocument/2006/relationships/image" Target="../media/image30.png"/><Relationship Id="rId43" Type="http://schemas.openxmlformats.org/officeDocument/2006/relationships/image" Target="../media/image34.png"/><Relationship Id="rId48" Type="http://schemas.openxmlformats.org/officeDocument/2006/relationships/image" Target="../media/image36.png"/><Relationship Id="rId56" Type="http://schemas.openxmlformats.org/officeDocument/2006/relationships/image" Target="../media/image40.png"/><Relationship Id="rId64" Type="http://schemas.openxmlformats.org/officeDocument/2006/relationships/slide" Target="slide250.xml"/><Relationship Id="rId8" Type="http://schemas.openxmlformats.org/officeDocument/2006/relationships/image" Target="../media/image18.png"/><Relationship Id="rId51" Type="http://schemas.openxmlformats.org/officeDocument/2006/relationships/slide" Target="slide270.xml"/><Relationship Id="rId3" Type="http://schemas.openxmlformats.org/officeDocument/2006/relationships/image" Target="../media/image17.png"/><Relationship Id="rId12" Type="http://schemas.openxmlformats.org/officeDocument/2006/relationships/slide" Target="slide430.xml"/><Relationship Id="rId17" Type="http://schemas.openxmlformats.org/officeDocument/2006/relationships/image" Target="../media/image22.png"/><Relationship Id="rId25" Type="http://schemas.openxmlformats.org/officeDocument/2006/relationships/slide" Target="slide310.xml"/><Relationship Id="rId33" Type="http://schemas.openxmlformats.org/officeDocument/2006/relationships/image" Target="../media/image29.png"/><Relationship Id="rId38" Type="http://schemas.openxmlformats.org/officeDocument/2006/relationships/slide" Target="slide290.xml"/><Relationship Id="rId46" Type="http://schemas.openxmlformats.org/officeDocument/2006/relationships/image" Target="../media/image35.png"/><Relationship Id="rId59" Type="http://schemas.openxmlformats.org/officeDocument/2006/relationships/image" Target="../media/image41.png"/><Relationship Id="rId67" Type="http://schemas.openxmlformats.org/officeDocument/2006/relationships/image" Target="../media/image44.png"/><Relationship Id="rId20" Type="http://schemas.openxmlformats.org/officeDocument/2006/relationships/image" Target="../media/image23.png"/><Relationship Id="rId41" Type="http://schemas.openxmlformats.org/officeDocument/2006/relationships/image" Target="../media/image33.png"/><Relationship Id="rId54" Type="http://schemas.openxmlformats.org/officeDocument/2006/relationships/image" Target="../media/image39.png"/><Relationship Id="rId62" Type="http://schemas.openxmlformats.org/officeDocument/2006/relationships/slide" Target="slide350.xml"/><Relationship Id="rId1" Type="http://schemas.openxmlformats.org/officeDocument/2006/relationships/slideLayout" Target="../slideLayouts/slideLayout24.xml"/><Relationship Id="rId6" Type="http://schemas.openxmlformats.org/officeDocument/2006/relationships/slide" Target="slide630.xml"/><Relationship Id="rId15" Type="http://schemas.openxmlformats.org/officeDocument/2006/relationships/slide" Target="slide230.xml"/><Relationship Id="rId23" Type="http://schemas.openxmlformats.org/officeDocument/2006/relationships/slide" Target="slide410.xml"/><Relationship Id="rId28" Type="http://schemas.openxmlformats.org/officeDocument/2006/relationships/image" Target="../media/image27.png"/><Relationship Id="rId36" Type="http://schemas.openxmlformats.org/officeDocument/2006/relationships/slide" Target="slide390.xml"/><Relationship Id="rId49" Type="http://schemas.openxmlformats.org/officeDocument/2006/relationships/slide" Target="slide370.xml"/><Relationship Id="rId57" Type="http://schemas.openxmlformats.org/officeDocument/2006/relationships/slide" Target="slide550.xml"/><Relationship Id="rId10" Type="http://schemas.openxmlformats.org/officeDocument/2006/relationships/image" Target="../media/image20.png"/><Relationship Id="rId31" Type="http://schemas.openxmlformats.org/officeDocument/2006/relationships/slide" Target="slide590.xml"/><Relationship Id="rId44" Type="http://schemas.openxmlformats.org/officeDocument/2006/relationships/slide" Target="slide570.xml"/><Relationship Id="rId52" Type="http://schemas.openxmlformats.org/officeDocument/2006/relationships/image" Target="../media/image38.png"/><Relationship Id="rId60" Type="http://schemas.openxmlformats.org/officeDocument/2006/relationships/slide" Target="slide450.xml"/><Relationship Id="rId65" Type="http://schemas.openxmlformats.org/officeDocument/2006/relationships/image" Target="../media/image43.png"/><Relationship Id="rId9" Type="http://schemas.openxmlformats.org/officeDocument/2006/relationships/slide" Target="slide530.xml"/><Relationship Id="rId13" Type="http://schemas.openxmlformats.org/officeDocument/2006/relationships/image" Target="../media/image21.png"/><Relationship Id="rId18" Type="http://schemas.openxmlformats.org/officeDocument/2006/relationships/slide" Target="slide610.xml"/><Relationship Id="rId39" Type="http://schemas.openxmlformats.org/officeDocument/2006/relationships/image" Target="../media/image32.png"/></Relationships>
</file>

<file path=ppt/slides/_rels/slide420.xml.rels><?xml version="1.0" encoding="UTF-8" standalone="yes"?>
<Relationships xmlns="http://schemas.openxmlformats.org/package/2006/relationships"><Relationship Id="rId3" Type="http://schemas.openxmlformats.org/officeDocument/2006/relationships/slideLayout" Target="../slideLayouts/slideLayout30.xml"/><Relationship Id="rId2" Type="http://schemas.openxmlformats.org/officeDocument/2006/relationships/audio" Target="../media/media2.mp3"/><Relationship Id="rId1" Type="http://schemas.microsoft.com/office/2007/relationships/media" Target="../media/media2.mp3"/><Relationship Id="rId5" Type="http://schemas.openxmlformats.org/officeDocument/2006/relationships/image" Target="../media/image45.png"/><Relationship Id="rId4" Type="http://schemas.openxmlformats.org/officeDocument/2006/relationships/slide" Target="slide411.xml"/></Relationships>
</file>

<file path=ppt/slides/_rels/slide430.xml.rels><?xml version="1.0" encoding="UTF-8" standalone="yes"?>
<Relationships xmlns="http://schemas.openxmlformats.org/package/2006/relationships"><Relationship Id="rId3" Type="http://schemas.openxmlformats.org/officeDocument/2006/relationships/slideLayout" Target="../slideLayouts/slideLayout110.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45.png"/><Relationship Id="rId4" Type="http://schemas.openxmlformats.org/officeDocument/2006/relationships/slide" Target="slide440.xml"/></Relationships>
</file>

<file path=ppt/slides/_rels/slide440.xml.rels><?xml version="1.0" encoding="UTF-8" standalone="yes"?>
<Relationships xmlns="http://schemas.openxmlformats.org/package/2006/relationships"><Relationship Id="rId3" Type="http://schemas.openxmlformats.org/officeDocument/2006/relationships/slideLayout" Target="../slideLayouts/slideLayout60.xml"/><Relationship Id="rId2" Type="http://schemas.openxmlformats.org/officeDocument/2006/relationships/audio" Target="../media/media2.mp3"/><Relationship Id="rId1" Type="http://schemas.microsoft.com/office/2007/relationships/media" Target="../media/media2.mp3"/><Relationship Id="rId5" Type="http://schemas.openxmlformats.org/officeDocument/2006/relationships/image" Target="../media/image45.png"/><Relationship Id="rId4" Type="http://schemas.openxmlformats.org/officeDocument/2006/relationships/slide" Target="slide411.xml"/></Relationships>
</file>

<file path=ppt/slides/_rels/slide450.xml.rels><?xml version="1.0" encoding="UTF-8" standalone="yes"?>
<Relationships xmlns="http://schemas.openxmlformats.org/package/2006/relationships"><Relationship Id="rId3" Type="http://schemas.openxmlformats.org/officeDocument/2006/relationships/slideLayout" Target="../slideLayouts/slideLayout110.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45.png"/><Relationship Id="rId4" Type="http://schemas.openxmlformats.org/officeDocument/2006/relationships/slide" Target="slide460.xml"/></Relationships>
</file>

<file path=ppt/slides/_rels/slide460.xml.rels><?xml version="1.0" encoding="UTF-8" standalone="yes"?>
<Relationships xmlns="http://schemas.openxmlformats.org/package/2006/relationships"><Relationship Id="rId3" Type="http://schemas.openxmlformats.org/officeDocument/2006/relationships/slideLayout" Target="../slideLayouts/slideLayout80.xml"/><Relationship Id="rId2" Type="http://schemas.openxmlformats.org/officeDocument/2006/relationships/audio" Target="../media/media2.mp3"/><Relationship Id="rId1" Type="http://schemas.microsoft.com/office/2007/relationships/media" Target="../media/media2.mp3"/><Relationship Id="rId5" Type="http://schemas.openxmlformats.org/officeDocument/2006/relationships/image" Target="../media/image45.png"/><Relationship Id="rId4" Type="http://schemas.openxmlformats.org/officeDocument/2006/relationships/slide" Target="slide411.xml"/></Relationships>
</file>

<file path=ppt/slides/_rels/slide470.xml.rels><?xml version="1.0" encoding="UTF-8" standalone="yes"?>
<Relationships xmlns="http://schemas.openxmlformats.org/package/2006/relationships"><Relationship Id="rId3" Type="http://schemas.openxmlformats.org/officeDocument/2006/relationships/slideLayout" Target="../slideLayouts/slideLayout110.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45.png"/><Relationship Id="rId4" Type="http://schemas.openxmlformats.org/officeDocument/2006/relationships/slide" Target="slide480.xml"/></Relationships>
</file>

<file path=ppt/slides/_rels/slide480.xml.rels><?xml version="1.0" encoding="UTF-8" standalone="yes"?>
<Relationships xmlns="http://schemas.openxmlformats.org/package/2006/relationships"><Relationship Id="rId3" Type="http://schemas.openxmlformats.org/officeDocument/2006/relationships/slideLayout" Target="../slideLayouts/slideLayout40.xml"/><Relationship Id="rId2" Type="http://schemas.openxmlformats.org/officeDocument/2006/relationships/audio" Target="../media/media2.mp3"/><Relationship Id="rId1" Type="http://schemas.microsoft.com/office/2007/relationships/media" Target="../media/media2.mp3"/><Relationship Id="rId5" Type="http://schemas.openxmlformats.org/officeDocument/2006/relationships/image" Target="../media/image45.png"/><Relationship Id="rId4" Type="http://schemas.openxmlformats.org/officeDocument/2006/relationships/slide" Target="slide411.xml"/></Relationships>
</file>

<file path=ppt/slides/_rels/slide490.xml.rels><?xml version="1.0" encoding="UTF-8" standalone="yes"?>
<Relationships xmlns="http://schemas.openxmlformats.org/package/2006/relationships"><Relationship Id="rId3" Type="http://schemas.openxmlformats.org/officeDocument/2006/relationships/slideLayout" Target="../slideLayouts/slideLayout110.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45.png"/><Relationship Id="rId4" Type="http://schemas.openxmlformats.org/officeDocument/2006/relationships/slide" Target="slide500.xml"/></Relationships>
</file>

<file path=ppt/slides/_rels/slide500.xml.rels><?xml version="1.0" encoding="UTF-8" standalone="yes"?>
<Relationships xmlns="http://schemas.openxmlformats.org/package/2006/relationships"><Relationship Id="rId3" Type="http://schemas.openxmlformats.org/officeDocument/2006/relationships/slideLayout" Target="../slideLayouts/slideLayout70.xml"/><Relationship Id="rId2" Type="http://schemas.openxmlformats.org/officeDocument/2006/relationships/audio" Target="../media/media2.mp3"/><Relationship Id="rId1" Type="http://schemas.microsoft.com/office/2007/relationships/media" Target="../media/media2.mp3"/><Relationship Id="rId5" Type="http://schemas.openxmlformats.org/officeDocument/2006/relationships/image" Target="../media/image45.png"/><Relationship Id="rId4" Type="http://schemas.openxmlformats.org/officeDocument/2006/relationships/slide" Target="slide411.xml"/></Relationships>
</file>

<file path=ppt/slides/_rels/slide510.xml.rels><?xml version="1.0" encoding="UTF-8" standalone="yes"?>
<Relationships xmlns="http://schemas.openxmlformats.org/package/2006/relationships"><Relationship Id="rId3" Type="http://schemas.openxmlformats.org/officeDocument/2006/relationships/slideLayout" Target="../slideLayouts/slideLayout110.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45.png"/><Relationship Id="rId4" Type="http://schemas.openxmlformats.org/officeDocument/2006/relationships/slide" Target="slide520.xml"/></Relationships>
</file>

<file path=ppt/slides/_rels/slide520.xml.rels><?xml version="1.0" encoding="UTF-8" standalone="yes"?>
<Relationships xmlns="http://schemas.openxmlformats.org/package/2006/relationships"><Relationship Id="rId3" Type="http://schemas.openxmlformats.org/officeDocument/2006/relationships/slideLayout" Target="../slideLayouts/slideLayout60.xml"/><Relationship Id="rId2" Type="http://schemas.openxmlformats.org/officeDocument/2006/relationships/audio" Target="../media/media2.mp3"/><Relationship Id="rId1" Type="http://schemas.microsoft.com/office/2007/relationships/media" Target="../media/media2.mp3"/><Relationship Id="rId5" Type="http://schemas.openxmlformats.org/officeDocument/2006/relationships/image" Target="../media/image45.png"/><Relationship Id="rId4" Type="http://schemas.openxmlformats.org/officeDocument/2006/relationships/slide" Target="slide411.xml"/></Relationships>
</file>

<file path=ppt/slides/_rels/slide530.xml.rels><?xml version="1.0" encoding="UTF-8" standalone="yes"?>
<Relationships xmlns="http://schemas.openxmlformats.org/package/2006/relationships"><Relationship Id="rId3" Type="http://schemas.openxmlformats.org/officeDocument/2006/relationships/slideLayout" Target="../slideLayouts/slideLayout110.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45.png"/><Relationship Id="rId5" Type="http://schemas.openxmlformats.org/officeDocument/2006/relationships/image" Target="../media/image460.jpeg"/><Relationship Id="rId4" Type="http://schemas.openxmlformats.org/officeDocument/2006/relationships/slide" Target="slide540.xml"/></Relationships>
</file>

<file path=ppt/slides/_rels/slide540.xml.rels><?xml version="1.0" encoding="UTF-8" standalone="yes"?>
<Relationships xmlns="http://schemas.openxmlformats.org/package/2006/relationships"><Relationship Id="rId3" Type="http://schemas.openxmlformats.org/officeDocument/2006/relationships/slideLayout" Target="../slideLayouts/slideLayout50.xml"/><Relationship Id="rId2" Type="http://schemas.openxmlformats.org/officeDocument/2006/relationships/audio" Target="../media/media2.mp3"/><Relationship Id="rId1" Type="http://schemas.microsoft.com/office/2007/relationships/media" Target="../media/media2.mp3"/><Relationship Id="rId5" Type="http://schemas.openxmlformats.org/officeDocument/2006/relationships/image" Target="../media/image45.png"/><Relationship Id="rId4" Type="http://schemas.openxmlformats.org/officeDocument/2006/relationships/slide" Target="slide411.xml"/></Relationships>
</file>

<file path=ppt/slides/_rels/slide550.xml.rels><?xml version="1.0" encoding="UTF-8" standalone="yes"?>
<Relationships xmlns="http://schemas.openxmlformats.org/package/2006/relationships"><Relationship Id="rId3" Type="http://schemas.openxmlformats.org/officeDocument/2006/relationships/slideLayout" Target="../slideLayouts/slideLayout110.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45.png"/><Relationship Id="rId4" Type="http://schemas.openxmlformats.org/officeDocument/2006/relationships/slide" Target="slide560.xml"/></Relationships>
</file>

<file path=ppt/slides/_rels/slide560.xml.rels><?xml version="1.0" encoding="UTF-8" standalone="yes"?>
<Relationships xmlns="http://schemas.openxmlformats.org/package/2006/relationships"><Relationship Id="rId3" Type="http://schemas.openxmlformats.org/officeDocument/2006/relationships/slideLayout" Target="../slideLayouts/slideLayout70.xml"/><Relationship Id="rId2" Type="http://schemas.openxmlformats.org/officeDocument/2006/relationships/audio" Target="../media/media2.mp3"/><Relationship Id="rId1" Type="http://schemas.microsoft.com/office/2007/relationships/media" Target="../media/media2.mp3"/><Relationship Id="rId5" Type="http://schemas.openxmlformats.org/officeDocument/2006/relationships/image" Target="../media/image45.png"/><Relationship Id="rId4" Type="http://schemas.openxmlformats.org/officeDocument/2006/relationships/slide" Target="slide411.xml"/></Relationships>
</file>

<file path=ppt/slides/_rels/slide570.xml.rels><?xml version="1.0" encoding="UTF-8" standalone="yes"?>
<Relationships xmlns="http://schemas.openxmlformats.org/package/2006/relationships"><Relationship Id="rId3" Type="http://schemas.openxmlformats.org/officeDocument/2006/relationships/slideLayout" Target="../slideLayouts/slideLayout110.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45.png"/><Relationship Id="rId4" Type="http://schemas.openxmlformats.org/officeDocument/2006/relationships/slide" Target="slide580.xml"/></Relationships>
</file>

<file path=ppt/slides/_rels/slide580.xml.rels><?xml version="1.0" encoding="UTF-8" standalone="yes"?>
<Relationships xmlns="http://schemas.openxmlformats.org/package/2006/relationships"><Relationship Id="rId3" Type="http://schemas.openxmlformats.org/officeDocument/2006/relationships/slideLayout" Target="../slideLayouts/slideLayout80.xml"/><Relationship Id="rId2" Type="http://schemas.openxmlformats.org/officeDocument/2006/relationships/audio" Target="../media/media2.mp3"/><Relationship Id="rId1" Type="http://schemas.microsoft.com/office/2007/relationships/media" Target="../media/media2.mp3"/><Relationship Id="rId5" Type="http://schemas.openxmlformats.org/officeDocument/2006/relationships/image" Target="../media/image45.png"/><Relationship Id="rId4" Type="http://schemas.openxmlformats.org/officeDocument/2006/relationships/slide" Target="slide411.xml"/></Relationships>
</file>

<file path=ppt/slides/_rels/slide590.xml.rels><?xml version="1.0" encoding="UTF-8" standalone="yes"?>
<Relationships xmlns="http://schemas.openxmlformats.org/package/2006/relationships"><Relationship Id="rId3" Type="http://schemas.openxmlformats.org/officeDocument/2006/relationships/slideLayout" Target="../slideLayouts/slideLayout110.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45.png"/><Relationship Id="rId4" Type="http://schemas.openxmlformats.org/officeDocument/2006/relationships/slide" Target="slide600.xml"/></Relationships>
</file>

<file path=ppt/slides/_rels/slide600.xml.rels><?xml version="1.0" encoding="UTF-8" standalone="yes"?>
<Relationships xmlns="http://schemas.openxmlformats.org/package/2006/relationships"><Relationship Id="rId3" Type="http://schemas.openxmlformats.org/officeDocument/2006/relationships/slideLayout" Target="../slideLayouts/slideLayout50.xml"/><Relationship Id="rId2" Type="http://schemas.openxmlformats.org/officeDocument/2006/relationships/audio" Target="../media/media2.mp3"/><Relationship Id="rId1" Type="http://schemas.microsoft.com/office/2007/relationships/media" Target="../media/media2.mp3"/><Relationship Id="rId5" Type="http://schemas.openxmlformats.org/officeDocument/2006/relationships/image" Target="../media/image45.png"/><Relationship Id="rId4" Type="http://schemas.openxmlformats.org/officeDocument/2006/relationships/slide" Target="slide411.xml"/></Relationships>
</file>

<file path=ppt/slides/_rels/slide610.xml.rels><?xml version="1.0" encoding="UTF-8" standalone="yes"?>
<Relationships xmlns="http://schemas.openxmlformats.org/package/2006/relationships"><Relationship Id="rId3" Type="http://schemas.openxmlformats.org/officeDocument/2006/relationships/slideLayout" Target="../slideLayouts/slideLayout110.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45.png"/><Relationship Id="rId4" Type="http://schemas.openxmlformats.org/officeDocument/2006/relationships/slide" Target="slide620.xml"/></Relationships>
</file>

<file path=ppt/slides/_rels/slide620.xml.rels><?xml version="1.0" encoding="UTF-8" standalone="yes"?>
<Relationships xmlns="http://schemas.openxmlformats.org/package/2006/relationships"><Relationship Id="rId3" Type="http://schemas.openxmlformats.org/officeDocument/2006/relationships/slideLayout" Target="../slideLayouts/slideLayout30.xml"/><Relationship Id="rId2" Type="http://schemas.openxmlformats.org/officeDocument/2006/relationships/audio" Target="../media/media2.mp3"/><Relationship Id="rId1" Type="http://schemas.microsoft.com/office/2007/relationships/media" Target="../media/media2.mp3"/><Relationship Id="rId5" Type="http://schemas.openxmlformats.org/officeDocument/2006/relationships/image" Target="../media/image45.png"/><Relationship Id="rId4" Type="http://schemas.openxmlformats.org/officeDocument/2006/relationships/slide" Target="slide411.xml"/></Relationships>
</file>

<file path=ppt/slides/_rels/slide630.xml.rels><?xml version="1.0" encoding="UTF-8" standalone="yes"?>
<Relationships xmlns="http://schemas.openxmlformats.org/package/2006/relationships"><Relationship Id="rId3" Type="http://schemas.openxmlformats.org/officeDocument/2006/relationships/slideLayout" Target="../slideLayouts/slideLayout110.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45.png"/><Relationship Id="rId4" Type="http://schemas.openxmlformats.org/officeDocument/2006/relationships/slide" Target="slide640.xml"/></Relationships>
</file>

<file path=ppt/slides/_rels/slide640.xml.rels><?xml version="1.0" encoding="UTF-8" standalone="yes"?>
<Relationships xmlns="http://schemas.openxmlformats.org/package/2006/relationships"><Relationship Id="rId3" Type="http://schemas.openxmlformats.org/officeDocument/2006/relationships/slideLayout" Target="../slideLayouts/slideLayout60.xml"/><Relationship Id="rId2" Type="http://schemas.openxmlformats.org/officeDocument/2006/relationships/audio" Target="../media/media2.mp3"/><Relationship Id="rId1" Type="http://schemas.microsoft.com/office/2007/relationships/media" Target="../media/media2.mp3"/><Relationship Id="rId5" Type="http://schemas.openxmlformats.org/officeDocument/2006/relationships/image" Target="../media/image45.png"/><Relationship Id="rId4" Type="http://schemas.openxmlformats.org/officeDocument/2006/relationships/slide" Target="slide4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tertitel 2">
            <a:extLst>
              <a:ext uri="{FF2B5EF4-FFF2-40B4-BE49-F238E27FC236}">
                <a16:creationId xmlns:a16="http://schemas.microsoft.com/office/drawing/2014/main" id="{0EFB22F6-E1C2-4B1C-9ECE-4206BDD312D4}"/>
              </a:ext>
            </a:extLst>
          </p:cNvPr>
          <p:cNvSpPr txBox="1">
            <a:spLocks/>
          </p:cNvSpPr>
          <p:nvPr/>
        </p:nvSpPr>
        <p:spPr>
          <a:xfrm>
            <a:off x="365279" y="252774"/>
            <a:ext cx="11240156" cy="6605226"/>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ts val="3000"/>
              </a:lnSpc>
              <a:spcBef>
                <a:spcPts val="1000"/>
              </a:spcBef>
              <a:spcAft>
                <a:spcPts val="0"/>
              </a:spcAft>
              <a:buClrTx/>
              <a:buSzTx/>
              <a:buFont typeface="Arial" panose="020B0604020202020204" pitchFamily="34" charset="0"/>
              <a:buNone/>
              <a:tabLst/>
              <a:defRPr/>
            </a:pPr>
            <a:r>
              <a:rPr kumimoji="0" lang="en-GB" sz="2400" b="1" i="0" u="none" strike="noStrike" kern="1200" cap="none" spc="0" normalizeH="0" baseline="0" noProof="0" dirty="0">
                <a:ln>
                  <a:noFill/>
                </a:ln>
                <a:solidFill>
                  <a:prstClr val="white"/>
                </a:solidFill>
                <a:effectLst/>
                <a:uLnTx/>
                <a:uFillTx/>
                <a:latin typeface="Calibri" panose="020F0502020204030204"/>
                <a:ea typeface="+mn-ea"/>
                <a:cs typeface="+mn-cs"/>
              </a:rPr>
              <a:t>Rules of Jeopardy!</a:t>
            </a:r>
          </a:p>
          <a:p>
            <a:pPr marL="0" marR="0" lvl="0" indent="0" algn="l" defTabSz="914400" rtl="0" eaLnBrk="1" fontAlgn="auto" latinLnBrk="0" hangingPunct="1">
              <a:lnSpc>
                <a:spcPts val="3000"/>
              </a:lnSpc>
              <a:spcBef>
                <a:spcPts val="1000"/>
              </a:spcBef>
              <a:spcAft>
                <a:spcPts val="0"/>
              </a:spcAft>
              <a:buClrTx/>
              <a:buSzTx/>
              <a:buFont typeface="Arial" panose="020B0604020202020204" pitchFamily="34" charset="0"/>
              <a:buNone/>
              <a:tabLst/>
              <a:defRPr/>
            </a:pPr>
            <a:r>
              <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rPr>
              <a:t>To start the game, click on the </a:t>
            </a:r>
            <a:r>
              <a:rPr kumimoji="0" lang="en-GB" sz="1800" b="1" i="0" u="none" strike="noStrike" kern="1200" cap="none" spc="0" normalizeH="0" baseline="0" noProof="0" dirty="0">
                <a:ln>
                  <a:noFill/>
                </a:ln>
                <a:solidFill>
                  <a:prstClr val="white"/>
                </a:solidFill>
                <a:effectLst/>
                <a:uLnTx/>
                <a:uFillTx/>
                <a:latin typeface="Calibri" panose="020F0502020204030204"/>
                <a:ea typeface="+mn-ea"/>
                <a:cs typeface="+mn-cs"/>
              </a:rPr>
              <a:t>first Jeopardy! Slide </a:t>
            </a:r>
            <a:r>
              <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rPr>
              <a:t>and start the presentation by clicking on the menu </a:t>
            </a:r>
            <a:r>
              <a:rPr kumimoji="0" lang="en-GB" sz="1800" b="1" i="0" u="none" strike="noStrike" kern="1200" cap="none" spc="0" normalizeH="0" baseline="0" noProof="0" dirty="0">
                <a:ln>
                  <a:noFill/>
                </a:ln>
                <a:solidFill>
                  <a:prstClr val="white"/>
                </a:solidFill>
                <a:effectLst/>
                <a:uLnTx/>
                <a:uFillTx/>
                <a:latin typeface="Calibri" panose="020F0502020204030204"/>
                <a:ea typeface="+mn-ea"/>
                <a:cs typeface="+mn-cs"/>
              </a:rPr>
              <a:t>Slide Show &gt; From Current Slide</a:t>
            </a:r>
            <a:r>
              <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rPr>
              <a:t>.</a:t>
            </a:r>
          </a:p>
          <a:p>
            <a:pPr marL="0" marR="0" lvl="0" indent="0" algn="l" defTabSz="914400" rtl="0" eaLnBrk="1" fontAlgn="auto" latinLnBrk="0" hangingPunct="1">
              <a:lnSpc>
                <a:spcPts val="3000"/>
              </a:lnSpc>
              <a:spcBef>
                <a:spcPts val="1000"/>
              </a:spcBef>
              <a:spcAft>
                <a:spcPts val="0"/>
              </a:spcAft>
              <a:buClrTx/>
              <a:buSzTx/>
              <a:buFont typeface="Arial" panose="020B0604020202020204" pitchFamily="34" charset="0"/>
              <a:buNone/>
              <a:tabLst/>
              <a:defRPr/>
            </a:pPr>
            <a:r>
              <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rPr>
              <a:t>Now the intro with music starts playing and you only </a:t>
            </a:r>
            <a:r>
              <a:rPr kumimoji="0" lang="en-GB" sz="1800" b="1" i="0" u="none" strike="noStrike" kern="1200" cap="none" spc="0" normalizeH="0" baseline="0" noProof="0" dirty="0">
                <a:ln>
                  <a:noFill/>
                </a:ln>
                <a:solidFill>
                  <a:prstClr val="white"/>
                </a:solidFill>
                <a:effectLst/>
                <a:uLnTx/>
                <a:uFillTx/>
                <a:latin typeface="Calibri" panose="020F0502020204030204"/>
                <a:ea typeface="+mn-ea"/>
                <a:cs typeface="+mn-cs"/>
              </a:rPr>
              <a:t>must click one more time </a:t>
            </a:r>
            <a:r>
              <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rPr>
              <a:t>to run the begin animation. When the second money board appears, the </a:t>
            </a:r>
            <a:r>
              <a:rPr kumimoji="0" lang="en-GB" sz="1800" b="1" i="0" u="none" strike="noStrike" kern="1200" cap="none" spc="0" normalizeH="0" baseline="0" noProof="0" dirty="0">
                <a:ln>
                  <a:noFill/>
                </a:ln>
                <a:solidFill>
                  <a:prstClr val="white"/>
                </a:solidFill>
                <a:effectLst/>
                <a:uLnTx/>
                <a:uFillTx/>
                <a:latin typeface="Calibri" panose="020F0502020204030204"/>
                <a:ea typeface="+mn-ea"/>
                <a:cs typeface="+mn-cs"/>
              </a:rPr>
              <a:t>first player can choose the category and money- </a:t>
            </a:r>
            <a:r>
              <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rPr>
              <a:t>value by clicking on the field. (With the increasing amount of money, the difficulty of the questions also increases!)</a:t>
            </a:r>
          </a:p>
          <a:p>
            <a:pPr marL="0" marR="0" lvl="0" indent="0" algn="l" defTabSz="914400" rtl="0" eaLnBrk="1" fontAlgn="auto" latinLnBrk="0" hangingPunct="1">
              <a:lnSpc>
                <a:spcPts val="3000"/>
              </a:lnSpc>
              <a:spcBef>
                <a:spcPts val="1000"/>
              </a:spcBef>
              <a:spcAft>
                <a:spcPts val="0"/>
              </a:spcAft>
              <a:buClrTx/>
              <a:buSzTx/>
              <a:buFont typeface="Arial" panose="020B0604020202020204" pitchFamily="34" charset="0"/>
              <a:buNone/>
              <a:tabLst/>
              <a:defRPr/>
            </a:pPr>
            <a:r>
              <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rPr>
              <a:t>As soon the question appears, the players have </a:t>
            </a:r>
            <a:r>
              <a:rPr kumimoji="0" lang="en-GB" sz="1800" b="1" i="0" u="none" strike="noStrike" kern="1200" cap="none" spc="0" normalizeH="0" baseline="0" noProof="0" dirty="0">
                <a:ln>
                  <a:noFill/>
                </a:ln>
                <a:solidFill>
                  <a:prstClr val="white"/>
                </a:solidFill>
                <a:effectLst/>
                <a:uLnTx/>
                <a:uFillTx/>
                <a:latin typeface="Calibri" panose="020F0502020204030204"/>
                <a:ea typeface="+mn-ea"/>
                <a:cs typeface="+mn-cs"/>
              </a:rPr>
              <a:t>30 seconds </a:t>
            </a:r>
            <a:r>
              <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rPr>
              <a:t>to think about it. (until music ends) When one person raises his arm (or shouts) he/ she can answer. Answers must be phrased as questions, unless it’s said differently.</a:t>
            </a:r>
          </a:p>
          <a:p>
            <a:pPr marL="0" marR="0" lvl="0" indent="0" algn="l" defTabSz="914400" rtl="0" eaLnBrk="1" fontAlgn="auto" latinLnBrk="0" hangingPunct="1">
              <a:lnSpc>
                <a:spcPts val="3000"/>
              </a:lnSpc>
              <a:spcBef>
                <a:spcPts val="1000"/>
              </a:spcBef>
              <a:spcAft>
                <a:spcPts val="0"/>
              </a:spcAft>
              <a:buClrTx/>
              <a:buSzTx/>
              <a:buFont typeface="Arial" panose="020B0604020202020204" pitchFamily="34" charset="0"/>
              <a:buNone/>
              <a:tabLst/>
              <a:defRPr/>
            </a:pPr>
            <a:r>
              <a:rPr kumimoji="0" lang="en-GB" sz="1800" b="1" i="0" u="none" strike="noStrike" kern="1200" cap="none" spc="0" normalizeH="0" baseline="0" noProof="0" dirty="0">
                <a:ln>
                  <a:noFill/>
                </a:ln>
                <a:solidFill>
                  <a:prstClr val="white"/>
                </a:solidFill>
                <a:effectLst/>
                <a:uLnTx/>
                <a:uFillTx/>
                <a:latin typeface="Calibri" panose="020F0502020204030204"/>
                <a:ea typeface="+mn-ea"/>
                <a:cs typeface="+mn-cs"/>
              </a:rPr>
              <a:t>Right answer</a:t>
            </a:r>
            <a:r>
              <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rPr>
              <a:t>? Then the player gets the amount of money, the question is worth. Take a sheet and write down the value to the persons' name. If he guessed it </a:t>
            </a:r>
            <a:r>
              <a:rPr kumimoji="0" lang="en-GB" sz="1800" b="1" i="0" u="none" strike="noStrike" kern="1200" cap="none" spc="0" normalizeH="0" baseline="0" noProof="0" dirty="0">
                <a:ln>
                  <a:noFill/>
                </a:ln>
                <a:solidFill>
                  <a:prstClr val="white"/>
                </a:solidFill>
                <a:effectLst/>
                <a:uLnTx/>
                <a:uFillTx/>
                <a:latin typeface="Calibri" panose="020F0502020204030204"/>
                <a:ea typeface="+mn-ea"/>
                <a:cs typeface="+mn-cs"/>
              </a:rPr>
              <a:t>wrong</a:t>
            </a:r>
            <a:r>
              <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rPr>
              <a:t>, the other players could try their luck. If time runs out, or no one got it, no one will get any points. The person with the highest amount of money, wins.</a:t>
            </a:r>
          </a:p>
          <a:p>
            <a:pPr marL="0" marR="0" lvl="0" indent="0" algn="l" defTabSz="914400" rtl="0" eaLnBrk="1" fontAlgn="auto" latinLnBrk="0" hangingPunct="1">
              <a:lnSpc>
                <a:spcPts val="3000"/>
              </a:lnSpc>
              <a:spcBef>
                <a:spcPts val="1000"/>
              </a:spcBef>
              <a:spcAft>
                <a:spcPts val="0"/>
              </a:spcAft>
              <a:buClrTx/>
              <a:buSzTx/>
              <a:buFont typeface="Arial" panose="020B0604020202020204" pitchFamily="34" charset="0"/>
              <a:buNone/>
              <a:tabLst/>
              <a:defRPr/>
            </a:pPr>
            <a:r>
              <a:rPr kumimoji="0" lang="en-GB" sz="1800" b="1" i="0" u="none" strike="noStrike" kern="1200" cap="none" spc="0" normalizeH="0" baseline="0" noProof="0" dirty="0">
                <a:ln>
                  <a:noFill/>
                </a:ln>
                <a:solidFill>
                  <a:prstClr val="white"/>
                </a:solidFill>
                <a:effectLst/>
                <a:uLnTx/>
                <a:uFillTx/>
                <a:latin typeface="Calibri" panose="020F0502020204030204"/>
                <a:ea typeface="+mn-ea"/>
                <a:cs typeface="+mn-cs"/>
              </a:rPr>
              <a:t>Advanced version: </a:t>
            </a:r>
            <a:r>
              <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rPr>
              <a:t>guessing it wrong will subtract the amount of money from the players account; negative values are also accurate.</a:t>
            </a:r>
          </a:p>
        </p:txBody>
      </p:sp>
      <p:pic>
        <p:nvPicPr>
          <p:cNvPr id="2" name="Grafik 12" descr="Ein Bild, das Zeichnung enthält.&#10;&#10;Automatisch generierte Beschreibung">
            <a:extLst>
              <a:ext uri="{FF2B5EF4-FFF2-40B4-BE49-F238E27FC236}">
                <a16:creationId xmlns:a16="http://schemas.microsoft.com/office/drawing/2014/main" id="{852B8C36-9D3F-403B-8D6B-85D2C344882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047200" y="6007583"/>
            <a:ext cx="2743307" cy="548661"/>
          </a:xfrm>
          <a:prstGeom prst="rect">
            <a:avLst/>
          </a:prstGeom>
        </p:spPr>
      </p:pic>
    </p:spTree>
    <p:extLst>
      <p:ext uri="{BB962C8B-B14F-4D97-AF65-F5344CB8AC3E}">
        <p14:creationId xmlns:p14="http://schemas.microsoft.com/office/powerpoint/2010/main" val="9940065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tertitel 2">
            <a:extLst>
              <a:ext uri="{FF2B5EF4-FFF2-40B4-BE49-F238E27FC236}">
                <a16:creationId xmlns:a16="http://schemas.microsoft.com/office/drawing/2014/main" id="{64E5B45A-7EEE-4118-9716-37BF231FDDE5}"/>
              </a:ext>
            </a:extLst>
          </p:cNvPr>
          <p:cNvSpPr txBox="1">
            <a:spLocks/>
          </p:cNvSpPr>
          <p:nvPr/>
        </p:nvSpPr>
        <p:spPr>
          <a:xfrm>
            <a:off x="401493" y="317028"/>
            <a:ext cx="11240156" cy="1930644"/>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ts val="33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t>To change the text, click on the text field on the specific slide, then rewrite questions and answers.</a:t>
            </a:r>
          </a:p>
          <a:p>
            <a:pPr marL="0" marR="0" lvl="0" indent="0" algn="l" defTabSz="914400" rtl="0" eaLnBrk="1" fontAlgn="auto" latinLnBrk="0" hangingPunct="1">
              <a:lnSpc>
                <a:spcPts val="33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t>Pictures can also be changed by selecting them and choosing </a:t>
            </a:r>
            <a:r>
              <a:rPr kumimoji="0" lang="en-US" sz="2400" b="1" i="1" u="none" strike="noStrike" kern="1200" cap="none" spc="0" normalizeH="0" baseline="0" noProof="0" dirty="0">
                <a:ln>
                  <a:noFill/>
                </a:ln>
                <a:solidFill>
                  <a:prstClr val="white"/>
                </a:solidFill>
                <a:effectLst/>
                <a:uLnTx/>
                <a:uFillTx/>
                <a:latin typeface="Calibri" panose="020F0502020204030204"/>
                <a:ea typeface="+mn-ea"/>
                <a:cs typeface="+mn-cs"/>
              </a:rPr>
              <a:t>“From a File” </a:t>
            </a:r>
            <a: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t>in the picture options </a:t>
            </a:r>
            <a:r>
              <a:rPr kumimoji="0" lang="en-US" sz="2400" b="1" i="1" u="none" strike="noStrike" kern="1200" cap="none" spc="0" normalizeH="0" baseline="0" noProof="0" dirty="0">
                <a:ln>
                  <a:noFill/>
                </a:ln>
                <a:solidFill>
                  <a:prstClr val="white"/>
                </a:solidFill>
                <a:effectLst/>
                <a:uLnTx/>
                <a:uFillTx/>
                <a:latin typeface="Calibri" panose="020F0502020204030204"/>
                <a:ea typeface="+mn-ea"/>
                <a:cs typeface="+mn-cs"/>
              </a:rPr>
              <a:t>“Picture Format”.</a:t>
            </a:r>
          </a:p>
        </p:txBody>
      </p:sp>
      <p:grpSp>
        <p:nvGrpSpPr>
          <p:cNvPr id="2" name="Group 1">
            <a:extLst>
              <a:ext uri="{FF2B5EF4-FFF2-40B4-BE49-F238E27FC236}">
                <a16:creationId xmlns:a16="http://schemas.microsoft.com/office/drawing/2014/main" id="{3A637F3D-7472-974F-A628-009D74A3D0E9}"/>
              </a:ext>
            </a:extLst>
          </p:cNvPr>
          <p:cNvGrpSpPr/>
          <p:nvPr/>
        </p:nvGrpSpPr>
        <p:grpSpPr>
          <a:xfrm>
            <a:off x="477131" y="2334158"/>
            <a:ext cx="7258593" cy="2356897"/>
            <a:chOff x="2466704" y="2293965"/>
            <a:chExt cx="7258593" cy="2356897"/>
          </a:xfrm>
        </p:grpSpPr>
        <p:pic>
          <p:nvPicPr>
            <p:cNvPr id="5" name="Picture 4">
              <a:extLst>
                <a:ext uri="{FF2B5EF4-FFF2-40B4-BE49-F238E27FC236}">
                  <a16:creationId xmlns:a16="http://schemas.microsoft.com/office/drawing/2014/main" id="{A4D7BD74-CC20-4744-97B6-F34E3E996555}"/>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2466704" y="2293965"/>
              <a:ext cx="7258593" cy="2356897"/>
            </a:xfrm>
            <a:prstGeom prst="rect">
              <a:avLst/>
            </a:prstGeom>
            <a:ln>
              <a:noFill/>
            </a:ln>
            <a:effectLst>
              <a:outerShdw blurRad="292100" dist="139700" dir="2700000" algn="tl" rotWithShape="0">
                <a:srgbClr val="333333">
                  <a:alpha val="65000"/>
                </a:srgbClr>
              </a:outerShdw>
            </a:effectLst>
          </p:spPr>
        </p:pic>
        <p:sp>
          <p:nvSpPr>
            <p:cNvPr id="6" name="Oval 5">
              <a:extLst>
                <a:ext uri="{FF2B5EF4-FFF2-40B4-BE49-F238E27FC236}">
                  <a16:creationId xmlns:a16="http://schemas.microsoft.com/office/drawing/2014/main" id="{19F30D81-EFD4-4FF5-B842-14B78AFDFB51}"/>
                </a:ext>
              </a:extLst>
            </p:cNvPr>
            <p:cNvSpPr/>
            <p:nvPr/>
          </p:nvSpPr>
          <p:spPr>
            <a:xfrm>
              <a:off x="4237020" y="2821111"/>
              <a:ext cx="1723176" cy="781225"/>
            </a:xfrm>
            <a:prstGeom prst="ellipse">
              <a:avLst/>
            </a:prstGeom>
            <a:noFill/>
            <a:ln w="76200">
              <a:solidFill>
                <a:srgbClr val="7D3C9D"/>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Oval 7">
              <a:extLst>
                <a:ext uri="{FF2B5EF4-FFF2-40B4-BE49-F238E27FC236}">
                  <a16:creationId xmlns:a16="http://schemas.microsoft.com/office/drawing/2014/main" id="{DA0FC5B8-2FD1-4303-BD3F-C91E2797E0FF}"/>
                </a:ext>
              </a:extLst>
            </p:cNvPr>
            <p:cNvSpPr/>
            <p:nvPr/>
          </p:nvSpPr>
          <p:spPr>
            <a:xfrm>
              <a:off x="8119450" y="2435389"/>
              <a:ext cx="1151298" cy="529627"/>
            </a:xfrm>
            <a:prstGeom prst="ellipse">
              <a:avLst/>
            </a:prstGeom>
            <a:noFill/>
            <a:ln w="76200">
              <a:solidFill>
                <a:srgbClr val="7D3C9D"/>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1" name="Untertitel 2">
            <a:extLst>
              <a:ext uri="{FF2B5EF4-FFF2-40B4-BE49-F238E27FC236}">
                <a16:creationId xmlns:a16="http://schemas.microsoft.com/office/drawing/2014/main" id="{920B61E6-7A64-47D5-A4BA-3F4200ADCE61}"/>
              </a:ext>
            </a:extLst>
          </p:cNvPr>
          <p:cNvSpPr txBox="1">
            <a:spLocks/>
          </p:cNvSpPr>
          <p:nvPr/>
        </p:nvSpPr>
        <p:spPr>
          <a:xfrm>
            <a:off x="401493" y="4927356"/>
            <a:ext cx="11240156" cy="148349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ts val="33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t>Some pictures are hidden behind other elements. In order to change them, move objects around and bring them to the front or back by right-clicking them and choosing the option.</a:t>
            </a:r>
          </a:p>
        </p:txBody>
      </p:sp>
      <p:pic>
        <p:nvPicPr>
          <p:cNvPr id="4" name="Grafik 12" descr="Ein Bild, das Zeichnung enthält.&#10;&#10;Automatisch generierte Beschreibung">
            <a:extLst>
              <a:ext uri="{FF2B5EF4-FFF2-40B4-BE49-F238E27FC236}">
                <a16:creationId xmlns:a16="http://schemas.microsoft.com/office/drawing/2014/main" id="{8FA5AA84-FD97-415C-B4C9-72D7F8BB7A8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330753" y="6294997"/>
            <a:ext cx="2459754" cy="491950"/>
          </a:xfrm>
          <a:prstGeom prst="rect">
            <a:avLst/>
          </a:prstGeom>
        </p:spPr>
      </p:pic>
    </p:spTree>
    <p:extLst>
      <p:ext uri="{BB962C8B-B14F-4D97-AF65-F5344CB8AC3E}">
        <p14:creationId xmlns:p14="http://schemas.microsoft.com/office/powerpoint/2010/main" val="23043531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eck 2">
            <a:extLst>
              <a:ext uri="{FF2B5EF4-FFF2-40B4-BE49-F238E27FC236}">
                <a16:creationId xmlns:a16="http://schemas.microsoft.com/office/drawing/2014/main" id="{C667ECD6-59DA-42AE-800E-75B9C1C013D6}"/>
              </a:ext>
            </a:extLst>
          </p:cNvPr>
          <p:cNvSpPr/>
          <p:nvPr/>
        </p:nvSpPr>
        <p:spPr>
          <a:xfrm>
            <a:off x="0" y="0"/>
            <a:ext cx="12192000" cy="6858000"/>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AT"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03753621"/>
      </p:ext>
    </p:extLst>
  </p:cSld>
  <p:clrMapOvr>
    <a:masterClrMapping/>
  </p:clrMapOvr>
  <mc:AlternateContent xmlns:mc="http://schemas.openxmlformats.org/markup-compatibility/2006" xmlns:p14="http://schemas.microsoft.com/office/powerpoint/2010/main">
    <mc:Choice Requires="p14">
      <p:transition spd="slow" p14:dur="2000" advTm="4000"/>
    </mc:Choice>
    <mc:Fallback xmlns="">
      <p:transition spd="slow" advTm="400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1">
            <a:extLst>
              <a:ext uri="{FF2B5EF4-FFF2-40B4-BE49-F238E27FC236}">
                <a16:creationId xmlns:a16="http://schemas.microsoft.com/office/drawing/2014/main" id="{6B08EA97-F4C2-4013-ABAB-3C8FCE8FF6C3}"/>
              </a:ext>
            </a:extLst>
          </p:cNvPr>
          <p:cNvSpPr/>
          <p:nvPr/>
        </p:nvSpPr>
        <p:spPr>
          <a:xfrm>
            <a:off x="0" y="0"/>
            <a:ext cx="12192000" cy="6858000"/>
          </a:xfrm>
          <a:prstGeom prst="rect">
            <a:avLst/>
          </a:prstGeom>
          <a:solidFill>
            <a:srgbClr val="0047D6"/>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AT"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7" name="Grafik 16" descr="Ein Bild, das Zug enthält.&#10;&#10;Automatisch generierte Beschreibung">
            <a:extLst>
              <a:ext uri="{FF2B5EF4-FFF2-40B4-BE49-F238E27FC236}">
                <a16:creationId xmlns:a16="http://schemas.microsoft.com/office/drawing/2014/main" id="{F0965CF8-557D-4209-A200-97D81CEA1179}"/>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1038" y="1105155"/>
            <a:ext cx="12233642" cy="5741197"/>
          </a:xfrm>
          <a:prstGeom prst="rect">
            <a:avLst/>
          </a:prstGeom>
        </p:spPr>
      </p:pic>
      <p:sp>
        <p:nvSpPr>
          <p:cNvPr id="9" name="Textfeld 8">
            <a:extLst>
              <a:ext uri="{FF2B5EF4-FFF2-40B4-BE49-F238E27FC236}">
                <a16:creationId xmlns:a16="http://schemas.microsoft.com/office/drawing/2014/main" id="{0E88241F-4542-41EF-8D10-35BA8F089CE7}"/>
              </a:ext>
            </a:extLst>
          </p:cNvPr>
          <p:cNvSpPr txBox="1"/>
          <p:nvPr/>
        </p:nvSpPr>
        <p:spPr>
          <a:xfrm>
            <a:off x="730275" y="1342041"/>
            <a:ext cx="11203045" cy="12003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AT" sz="72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Sitka Banner" panose="02000505000000020004" pitchFamily="2" charset="0"/>
                <a:ea typeface="Segoe UI Black" panose="020B0A02040204020203" pitchFamily="34" charset="0"/>
                <a:cs typeface="+mn-cs"/>
              </a:rPr>
              <a:t>YOU FINISHED THIS GAME</a:t>
            </a:r>
          </a:p>
        </p:txBody>
      </p:sp>
      <p:sp>
        <p:nvSpPr>
          <p:cNvPr id="11" name="Textfeld 10">
            <a:extLst>
              <a:ext uri="{FF2B5EF4-FFF2-40B4-BE49-F238E27FC236}">
                <a16:creationId xmlns:a16="http://schemas.microsoft.com/office/drawing/2014/main" id="{13ECA668-EB4D-4085-A66C-36CAB66B813A}"/>
              </a:ext>
            </a:extLst>
          </p:cNvPr>
          <p:cNvSpPr txBox="1"/>
          <p:nvPr/>
        </p:nvSpPr>
        <p:spPr>
          <a:xfrm>
            <a:off x="202780" y="5580508"/>
            <a:ext cx="11790669" cy="12003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AT" sz="72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Sitka Banner" panose="02000505000000020004" pitchFamily="2" charset="0"/>
                <a:ea typeface="Segoe UI Black" panose="020B0A02040204020203" pitchFamily="34" charset="0"/>
                <a:cs typeface="+mn-cs"/>
              </a:rPr>
              <a:t>TIME TO COUNT THE MONEY! </a:t>
            </a:r>
          </a:p>
        </p:txBody>
      </p:sp>
      <p:sp>
        <p:nvSpPr>
          <p:cNvPr id="85" name="title1">
            <a:extLst>
              <a:ext uri="{FF2B5EF4-FFF2-40B4-BE49-F238E27FC236}">
                <a16:creationId xmlns:a16="http://schemas.microsoft.com/office/drawing/2014/main" id="{901CB557-0EF8-4F05-A3F0-0F6244AAB29C}"/>
              </a:ext>
            </a:extLst>
          </p:cNvPr>
          <p:cNvSpPr txBox="1"/>
          <p:nvPr/>
        </p:nvSpPr>
        <p:spPr>
          <a:xfrm>
            <a:off x="-134230" y="49221"/>
            <a:ext cx="2253892" cy="584775"/>
          </a:xfrm>
          <a:prstGeom prst="rect">
            <a:avLst/>
          </a:prstGeom>
          <a:noFill/>
          <a:effectLst>
            <a:outerShdw blurRad="50800" dist="38100" dir="2700000" algn="tl" rotWithShape="0">
              <a:prstClr val="black">
                <a:alpha val="98000"/>
              </a:prstClr>
            </a:outerShdw>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AT" sz="32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Segoe UI Black" panose="020B0A02040204020203" pitchFamily="34" charset="0"/>
                <a:ea typeface="Segoe UI Black" panose="020B0A02040204020203" pitchFamily="34" charset="0"/>
                <a:cs typeface="+mn-cs"/>
              </a:rPr>
              <a:t>Insects</a:t>
            </a:r>
          </a:p>
        </p:txBody>
      </p:sp>
      <p:sp>
        <p:nvSpPr>
          <p:cNvPr id="3" name="title2">
            <a:extLst>
              <a:ext uri="{FF2B5EF4-FFF2-40B4-BE49-F238E27FC236}">
                <a16:creationId xmlns:a16="http://schemas.microsoft.com/office/drawing/2014/main" id="{8592A4B4-7E48-410E-99D4-84A1253A6ADD}"/>
              </a:ext>
            </a:extLst>
          </p:cNvPr>
          <p:cNvSpPr txBox="1"/>
          <p:nvPr/>
        </p:nvSpPr>
        <p:spPr>
          <a:xfrm>
            <a:off x="1967397" y="-3433"/>
            <a:ext cx="2139500" cy="369332"/>
          </a:xfrm>
          <a:prstGeom prst="rect">
            <a:avLst/>
          </a:prstGeom>
          <a:noFill/>
          <a:effectLst>
            <a:outerShdw blurRad="50800" dist="38100" dir="2700000" algn="tl" rotWithShape="0">
              <a:prstClr val="black">
                <a:alpha val="98000"/>
              </a:prstClr>
            </a:outerShdw>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AT"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Segoe UI Black" panose="020B0A02040204020203" pitchFamily="34" charset="0"/>
                <a:ea typeface="Segoe UI Black" panose="020B0A02040204020203" pitchFamily="34" charset="0"/>
                <a:cs typeface="+mn-cs"/>
              </a:rPr>
              <a:t>Structures</a:t>
            </a:r>
          </a:p>
        </p:txBody>
      </p:sp>
      <p:sp>
        <p:nvSpPr>
          <p:cNvPr id="8" name="title5">
            <a:extLst>
              <a:ext uri="{FF2B5EF4-FFF2-40B4-BE49-F238E27FC236}">
                <a16:creationId xmlns:a16="http://schemas.microsoft.com/office/drawing/2014/main" id="{CB1155BC-0D1C-497D-8F12-D9557C693AAF}"/>
              </a:ext>
            </a:extLst>
          </p:cNvPr>
          <p:cNvSpPr txBox="1"/>
          <p:nvPr/>
        </p:nvSpPr>
        <p:spPr>
          <a:xfrm>
            <a:off x="8049842" y="33398"/>
            <a:ext cx="2253892" cy="646331"/>
          </a:xfrm>
          <a:prstGeom prst="rect">
            <a:avLst/>
          </a:prstGeom>
          <a:noFill/>
          <a:effectLst>
            <a:outerShdw blurRad="50800" dist="38100" dir="2700000" algn="tl" rotWithShape="0">
              <a:prstClr val="black">
                <a:alpha val="98000"/>
              </a:prstClr>
            </a:outerShdw>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AT"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Segoe UI Black" panose="020B0A02040204020203" pitchFamily="34" charset="0"/>
                <a:ea typeface="Segoe UI Black" panose="020B0A02040204020203" pitchFamily="34" charset="0"/>
                <a:cs typeface="+mn-cs"/>
              </a:rPr>
              <a:t>Butterflies and Moths</a:t>
            </a:r>
          </a:p>
        </p:txBody>
      </p:sp>
      <p:sp>
        <p:nvSpPr>
          <p:cNvPr id="10" name="title6">
            <a:extLst>
              <a:ext uri="{FF2B5EF4-FFF2-40B4-BE49-F238E27FC236}">
                <a16:creationId xmlns:a16="http://schemas.microsoft.com/office/drawing/2014/main" id="{08CDD077-3C5D-47D4-BEC4-13817F1C6213}"/>
              </a:ext>
            </a:extLst>
          </p:cNvPr>
          <p:cNvSpPr txBox="1"/>
          <p:nvPr/>
        </p:nvSpPr>
        <p:spPr>
          <a:xfrm>
            <a:off x="10108129" y="94953"/>
            <a:ext cx="2253892" cy="461665"/>
          </a:xfrm>
          <a:prstGeom prst="rect">
            <a:avLst/>
          </a:prstGeom>
          <a:noFill/>
          <a:effectLst>
            <a:outerShdw blurRad="50800" dist="38100" dir="2700000" algn="tl" rotWithShape="0">
              <a:prstClr val="black">
                <a:alpha val="98000"/>
              </a:prstClr>
            </a:outerShdw>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AT" sz="2400" dirty="0">
                <a:solidFill>
                  <a:prstClr val="white"/>
                </a:solidFill>
                <a:effectLst>
                  <a:outerShdw blurRad="38100" dist="38100" dir="2700000" algn="tl">
                    <a:srgbClr val="000000">
                      <a:alpha val="43137"/>
                    </a:srgbClr>
                  </a:outerShdw>
                </a:effectLst>
                <a:latin typeface="Segoe UI Black" panose="020B0A02040204020203" pitchFamily="34" charset="0"/>
                <a:ea typeface="Segoe UI Black" panose="020B0A02040204020203" pitchFamily="34" charset="0"/>
              </a:rPr>
              <a:t>Social Insects</a:t>
            </a:r>
            <a:endParaRPr kumimoji="0" lang="de-AT" sz="2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Segoe UI Black" panose="020B0A02040204020203" pitchFamily="34" charset="0"/>
              <a:ea typeface="Segoe UI Black" panose="020B0A02040204020203" pitchFamily="34" charset="0"/>
              <a:cs typeface="+mn-cs"/>
            </a:endParaRPr>
          </a:p>
        </p:txBody>
      </p:sp>
      <p:sp>
        <p:nvSpPr>
          <p:cNvPr id="6" name="title4">
            <a:extLst>
              <a:ext uri="{FF2B5EF4-FFF2-40B4-BE49-F238E27FC236}">
                <a16:creationId xmlns:a16="http://schemas.microsoft.com/office/drawing/2014/main" id="{1AF922AE-E280-4113-9D48-540EFFCDA933}"/>
              </a:ext>
            </a:extLst>
          </p:cNvPr>
          <p:cNvSpPr txBox="1"/>
          <p:nvPr/>
        </p:nvSpPr>
        <p:spPr>
          <a:xfrm>
            <a:off x="5991555" y="94953"/>
            <a:ext cx="2253892" cy="461665"/>
          </a:xfrm>
          <a:prstGeom prst="rect">
            <a:avLst/>
          </a:prstGeom>
          <a:noFill/>
          <a:effectLst>
            <a:outerShdw blurRad="50800" dist="38100" dir="2700000" algn="tl" rotWithShape="0">
              <a:prstClr val="black">
                <a:alpha val="98000"/>
              </a:prstClr>
            </a:outerShdw>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AT" sz="2400" dirty="0">
                <a:solidFill>
                  <a:prstClr val="white"/>
                </a:solidFill>
                <a:effectLst>
                  <a:outerShdw blurRad="38100" dist="38100" dir="2700000" algn="tl">
                    <a:srgbClr val="000000">
                      <a:alpha val="43137"/>
                    </a:srgbClr>
                  </a:outerShdw>
                </a:effectLst>
                <a:latin typeface="Segoe UI Black" panose="020B0A02040204020203" pitchFamily="34" charset="0"/>
                <a:ea typeface="Segoe UI Black" panose="020B0A02040204020203" pitchFamily="34" charset="0"/>
              </a:rPr>
              <a:t>Mouth Parts</a:t>
            </a:r>
            <a:endParaRPr kumimoji="0" lang="de-AT" sz="2400" b="0" i="0" u="none" strike="noStrike" kern="1200" cap="none" spc="0" normalizeH="0" baseline="0" noProof="0" dirty="0">
              <a:ln>
                <a:noFill/>
              </a:ln>
              <a:solidFill>
                <a:srgbClr val="81ABFF"/>
              </a:solidFill>
              <a:effectLst>
                <a:outerShdw blurRad="38100" dist="38100" dir="2700000" algn="tl">
                  <a:srgbClr val="000000">
                    <a:alpha val="43137"/>
                  </a:srgbClr>
                </a:outerShdw>
              </a:effectLst>
              <a:uLnTx/>
              <a:uFillTx/>
              <a:latin typeface="Segoe UI Black" panose="020B0A02040204020203" pitchFamily="34" charset="0"/>
              <a:ea typeface="Segoe UI Black" panose="020B0A02040204020203" pitchFamily="34" charset="0"/>
              <a:cs typeface="+mn-cs"/>
            </a:endParaRPr>
          </a:p>
        </p:txBody>
      </p:sp>
      <p:sp>
        <p:nvSpPr>
          <p:cNvPr id="4" name="title3">
            <a:extLst>
              <a:ext uri="{FF2B5EF4-FFF2-40B4-BE49-F238E27FC236}">
                <a16:creationId xmlns:a16="http://schemas.microsoft.com/office/drawing/2014/main" id="{E0236156-F464-4A73-855E-2491BCFF8940}"/>
              </a:ext>
            </a:extLst>
          </p:cNvPr>
          <p:cNvSpPr txBox="1"/>
          <p:nvPr/>
        </p:nvSpPr>
        <p:spPr>
          <a:xfrm>
            <a:off x="3975802" y="58122"/>
            <a:ext cx="2253892" cy="369332"/>
          </a:xfrm>
          <a:prstGeom prst="rect">
            <a:avLst/>
          </a:prstGeom>
          <a:noFill/>
          <a:effectLst>
            <a:outerShdw blurRad="50800" dist="38100" dir="2700000" algn="tl" rotWithShape="0">
              <a:prstClr val="black">
                <a:alpha val="94000"/>
              </a:prstClr>
            </a:outerShdw>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AT" dirty="0">
                <a:solidFill>
                  <a:prstClr val="white"/>
                </a:solidFill>
                <a:effectLst>
                  <a:outerShdw blurRad="38100" dist="38100" dir="2700000" algn="tl">
                    <a:srgbClr val="000000">
                      <a:alpha val="43137"/>
                    </a:srgbClr>
                  </a:outerShdw>
                </a:effectLst>
                <a:latin typeface="Segoe UI Black" panose="020B0A02040204020203" pitchFamily="34" charset="0"/>
                <a:ea typeface="Segoe UI Black" panose="020B0A02040204020203" pitchFamily="34" charset="0"/>
              </a:rPr>
              <a:t>More structures</a:t>
            </a:r>
            <a:endParaRPr kumimoji="0" lang="de-AT"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Segoe UI Black" panose="020B0A02040204020203" pitchFamily="34" charset="0"/>
              <a:ea typeface="Segoe UI Black" panose="020B0A02040204020203" pitchFamily="34" charset="0"/>
              <a:cs typeface="+mn-cs"/>
            </a:endParaRPr>
          </a:p>
        </p:txBody>
      </p:sp>
      <mc:AlternateContent xmlns:mc="http://schemas.openxmlformats.org/markup-compatibility/2006" xmlns:pslz="http://schemas.microsoft.com/office/powerpoint/2016/slidezoom">
        <mc:Choice Requires="pslz">
          <p:graphicFrame>
            <p:nvGraphicFramePr>
              <p:cNvPr id="157" name="Folienzoom - 5/6">
                <a:extLst>
                  <a:ext uri="{FF2B5EF4-FFF2-40B4-BE49-F238E27FC236}">
                    <a16:creationId xmlns:a16="http://schemas.microsoft.com/office/drawing/2014/main" id="{590F7C80-4009-4033-B250-068A8FB7D3B6}"/>
                  </a:ext>
                </a:extLst>
              </p:cNvPr>
              <p:cNvGraphicFramePr>
                <a:graphicFrameLocks noChangeAspect="1"/>
              </p:cNvGraphicFramePr>
              <p:nvPr/>
            </p:nvGraphicFramePr>
            <p:xfrm>
              <a:off x="10242186" y="5754375"/>
              <a:ext cx="1962000" cy="1103625"/>
            </p:xfrm>
            <a:graphic>
              <a:graphicData uri="http://schemas.microsoft.com/office/powerpoint/2016/slidezoom">
                <pslz:sldZm>
                  <pslz:sldZmObj sldId="298" cId="645985678">
                    <pslz:zmPr id="{6151FFEA-129A-40B2-94E9-0E3C267FC6F4}" returnToParent="0" imageType="cover" transitionDur="1000">
                      <p166:blipFill xmlns:p166="http://schemas.microsoft.com/office/powerpoint/2016/6/main">
                        <a:blip r:embed="rId3" cstate="screen">
                          <a:extLst>
                            <a:ext uri="{28A0092B-C50C-407E-A947-70E740481C1C}">
                              <a14:useLocalDpi xmlns:a14="http://schemas.microsoft.com/office/drawing/2010/main"/>
                            </a:ext>
                          </a:extLst>
                        </a:blip>
                        <a:stretch>
                          <a:fillRect/>
                        </a:stretch>
                      </p166:blipFill>
                      <p166:spPr xmlns:p166="http://schemas.microsoft.com/office/powerpoint/2016/6/main">
                        <a:xfrm>
                          <a:off x="0" y="0"/>
                          <a:ext cx="1962000" cy="1103625"/>
                        </a:xfrm>
                        <a:prstGeom prst="rect">
                          <a:avLst/>
                        </a:prstGeom>
                        <a:ln w="3175">
                          <a:solidFill>
                            <a:prstClr val="ltGray"/>
                          </a:solidFill>
                        </a:ln>
                      </p166:spPr>
                    </pslz:zmPr>
                  </pslz:sldZmObj>
                </pslz:sldZm>
              </a:graphicData>
            </a:graphic>
          </p:graphicFrame>
        </mc:Choice>
        <mc:Fallback xmlns="">
          <p:pic>
            <p:nvPicPr>
              <p:cNvPr id="157" name="Folienzoom - 5/6">
                <a:hlinkClick r:id="rId6" action="ppaction://hlinksldjump"/>
                <a:extLst>
                  <a:ext uri="{FF2B5EF4-FFF2-40B4-BE49-F238E27FC236}">
                    <a16:creationId xmlns:a16="http://schemas.microsoft.com/office/drawing/2014/main" id="{590F7C80-4009-4033-B250-068A8FB7D3B6}"/>
                  </a:ext>
                </a:extLst>
              </p:cNvPr>
              <p:cNvPicPr>
                <a:picLocks noGrp="1" noRot="1" noChangeAspect="1" noMove="1" noResize="1" noEditPoints="1" noAdjustHandles="1" noChangeArrowheads="1" noChangeShapeType="1"/>
              </p:cNvPicPr>
              <p:nvPr/>
            </p:nvPicPr>
            <p:blipFill>
              <a:blip r:embed="rId7">
                <a:extLst>
                  <a:ext uri="{28A0092B-C50C-407E-A947-70E740481C1C}">
                    <a14:useLocalDpi xmlns:a14="http://schemas.microsoft.com/office/drawing/2010/main" val="0"/>
                  </a:ext>
                </a:extLst>
              </a:blip>
              <a:stretch>
                <a:fillRect/>
              </a:stretch>
            </p:blipFill>
            <p:spPr>
              <a:xfrm>
                <a:off x="10242186" y="5754375"/>
                <a:ext cx="1962000" cy="1103625"/>
              </a:xfrm>
              <a:prstGeom prst="rect">
                <a:avLst/>
              </a:prstGeom>
              <a:ln w="3175">
                <a:solidFill>
                  <a:prstClr val="ltGray"/>
                </a:solidFill>
              </a:ln>
            </p:spPr>
          </p:pic>
        </mc:Fallback>
      </mc:AlternateContent>
      <mc:AlternateContent xmlns:mc="http://schemas.openxmlformats.org/markup-compatibility/2006" xmlns:pslz="http://schemas.microsoft.com/office/powerpoint/2016/slidezoom">
        <mc:Choice Requires="pslz">
          <p:graphicFrame>
            <p:nvGraphicFramePr>
              <p:cNvPr id="138" name="Folienzoom - 5/5">
                <a:extLst>
                  <a:ext uri="{FF2B5EF4-FFF2-40B4-BE49-F238E27FC236}">
                    <a16:creationId xmlns:a16="http://schemas.microsoft.com/office/drawing/2014/main" id="{492029E1-A281-4BF5-91B9-BB2152DEB3A0}"/>
                  </a:ext>
                </a:extLst>
              </p:cNvPr>
              <p:cNvGraphicFramePr>
                <a:graphicFrameLocks noChangeAspect="1"/>
              </p:cNvGraphicFramePr>
              <p:nvPr/>
            </p:nvGraphicFramePr>
            <p:xfrm>
              <a:off x="8189372" y="5749247"/>
              <a:ext cx="1975976" cy="1111486"/>
            </p:xfrm>
            <a:graphic>
              <a:graphicData uri="http://schemas.microsoft.com/office/powerpoint/2016/slidezoom">
                <pslz:sldZm>
                  <pslz:sldZmObj sldId="293" cId="3521076982">
                    <pslz:zmPr id="{9B6BE783-80BF-4442-BEC6-EF19D29C46C5}" returnToParent="0" imageType="cover" transitionDur="1000">
                      <p166:blipFill xmlns:p166="http://schemas.microsoft.com/office/powerpoint/2016/6/main">
                        <a:blip r:embed="rId8" cstate="screen">
                          <a:extLst>
                            <a:ext uri="{28A0092B-C50C-407E-A947-70E740481C1C}">
                              <a14:useLocalDpi xmlns:a14="http://schemas.microsoft.com/office/drawing/2010/main"/>
                            </a:ext>
                          </a:extLst>
                        </a:blip>
                        <a:stretch>
                          <a:fillRect/>
                        </a:stretch>
                      </p166:blipFill>
                      <p166:spPr xmlns:p166="http://schemas.microsoft.com/office/powerpoint/2016/6/main">
                        <a:xfrm>
                          <a:off x="0" y="0"/>
                          <a:ext cx="1975976" cy="1111486"/>
                        </a:xfrm>
                        <a:prstGeom prst="rect">
                          <a:avLst/>
                        </a:prstGeom>
                        <a:ln w="3175">
                          <a:solidFill>
                            <a:prstClr val="ltGray"/>
                          </a:solidFill>
                        </a:ln>
                      </p166:spPr>
                    </pslz:zmPr>
                  </pslz:sldZmObj>
                </pslz:sldZm>
              </a:graphicData>
            </a:graphic>
          </p:graphicFrame>
        </mc:Choice>
        <mc:Fallback xmlns="">
          <p:pic>
            <p:nvPicPr>
              <p:cNvPr id="138" name="Folienzoom - 5/5">
                <a:hlinkClick r:id="rId9" action="ppaction://hlinksldjump"/>
                <a:extLst>
                  <a:ext uri="{FF2B5EF4-FFF2-40B4-BE49-F238E27FC236}">
                    <a16:creationId xmlns:a16="http://schemas.microsoft.com/office/drawing/2014/main" id="{492029E1-A281-4BF5-91B9-BB2152DEB3A0}"/>
                  </a:ext>
                </a:extLst>
              </p:cNvPr>
              <p:cNvPicPr>
                <a:picLocks noGrp="1" noRot="1" noChangeAspect="1" noMove="1" noResize="1" noEditPoints="1" noAdjustHandles="1" noChangeArrowheads="1" noChangeShapeType="1"/>
              </p:cNvPicPr>
              <p:nvPr/>
            </p:nvPicPr>
            <p:blipFill>
              <a:blip r:embed="rId10">
                <a:extLst>
                  <a:ext uri="{28A0092B-C50C-407E-A947-70E740481C1C}">
                    <a14:useLocalDpi xmlns:a14="http://schemas.microsoft.com/office/drawing/2010/main" val="0"/>
                  </a:ext>
                </a:extLst>
              </a:blip>
              <a:stretch>
                <a:fillRect/>
              </a:stretch>
            </p:blipFill>
            <p:spPr>
              <a:xfrm>
                <a:off x="8189372" y="5749247"/>
                <a:ext cx="1975976" cy="1111486"/>
              </a:xfrm>
              <a:prstGeom prst="rect">
                <a:avLst/>
              </a:prstGeom>
              <a:ln w="3175">
                <a:solidFill>
                  <a:prstClr val="ltGray"/>
                </a:solidFill>
              </a:ln>
            </p:spPr>
          </p:pic>
        </mc:Fallback>
      </mc:AlternateContent>
      <mc:AlternateContent xmlns:mc="http://schemas.openxmlformats.org/markup-compatibility/2006" xmlns:pslz="http://schemas.microsoft.com/office/powerpoint/2016/slidezoom">
        <mc:Choice Requires="pslz">
          <p:graphicFrame>
            <p:nvGraphicFramePr>
              <p:cNvPr id="118" name="Folienzoom - 5/4">
                <a:extLst>
                  <a:ext uri="{FF2B5EF4-FFF2-40B4-BE49-F238E27FC236}">
                    <a16:creationId xmlns:a16="http://schemas.microsoft.com/office/drawing/2014/main" id="{8803308B-21EB-4FFE-866D-69BAA9498122}"/>
                  </a:ext>
                </a:extLst>
              </p:cNvPr>
              <p:cNvGraphicFramePr>
                <a:graphicFrameLocks noChangeAspect="1"/>
              </p:cNvGraphicFramePr>
              <p:nvPr/>
            </p:nvGraphicFramePr>
            <p:xfrm>
              <a:off x="6138987" y="5751014"/>
              <a:ext cx="1980852" cy="1114229"/>
            </p:xfrm>
            <a:graphic>
              <a:graphicData uri="http://schemas.microsoft.com/office/powerpoint/2016/slidezoom">
                <pslz:sldZm>
                  <pslz:sldZmObj sldId="288" cId="651233427">
                    <pslz:zmPr id="{4EC7CF26-D57F-41B9-95E5-0022A90E8D6D}" returnToParent="0" imageType="cover" transitionDur="1000">
                      <p166:blipFill xmlns:p166="http://schemas.microsoft.com/office/powerpoint/2016/6/main">
                        <a:blip r:embed="rId11" cstate="screen">
                          <a:extLst>
                            <a:ext uri="{28A0092B-C50C-407E-A947-70E740481C1C}">
                              <a14:useLocalDpi xmlns:a14="http://schemas.microsoft.com/office/drawing/2010/main"/>
                            </a:ext>
                          </a:extLst>
                        </a:blip>
                        <a:stretch>
                          <a:fillRect/>
                        </a:stretch>
                      </p166:blipFill>
                      <p166:spPr xmlns:p166="http://schemas.microsoft.com/office/powerpoint/2016/6/main">
                        <a:xfrm>
                          <a:off x="0" y="0"/>
                          <a:ext cx="1980852" cy="1114229"/>
                        </a:xfrm>
                        <a:prstGeom prst="rect">
                          <a:avLst/>
                        </a:prstGeom>
                        <a:ln w="3175">
                          <a:solidFill>
                            <a:prstClr val="ltGray"/>
                          </a:solidFill>
                        </a:ln>
                      </p166:spPr>
                    </pslz:zmPr>
                  </pslz:sldZmObj>
                </pslz:sldZm>
              </a:graphicData>
            </a:graphic>
          </p:graphicFrame>
        </mc:Choice>
        <mc:Fallback xmlns="">
          <p:pic>
            <p:nvPicPr>
              <p:cNvPr id="118" name="Folienzoom - 5/4">
                <a:hlinkClick r:id="rId12" action="ppaction://hlinksldjump"/>
                <a:extLst>
                  <a:ext uri="{FF2B5EF4-FFF2-40B4-BE49-F238E27FC236}">
                    <a16:creationId xmlns:a16="http://schemas.microsoft.com/office/drawing/2014/main" id="{8803308B-21EB-4FFE-866D-69BAA9498122}"/>
                  </a:ext>
                </a:extLst>
              </p:cNvPr>
              <p:cNvPicPr>
                <a:picLocks noGrp="1" noRot="1" noChangeAspect="1" noMove="1" noResize="1" noEditPoints="1" noAdjustHandles="1" noChangeArrowheads="1" noChangeShapeType="1"/>
              </p:cNvPicPr>
              <p:nvPr/>
            </p:nvPicPr>
            <p:blipFill>
              <a:blip r:embed="rId7">
                <a:extLst>
                  <a:ext uri="{28A0092B-C50C-407E-A947-70E740481C1C}">
                    <a14:useLocalDpi xmlns:a14="http://schemas.microsoft.com/office/drawing/2010/main" val="0"/>
                  </a:ext>
                </a:extLst>
              </a:blip>
              <a:stretch>
                <a:fillRect/>
              </a:stretch>
            </p:blipFill>
            <p:spPr>
              <a:xfrm>
                <a:off x="6138987" y="5751014"/>
                <a:ext cx="1980852" cy="1114229"/>
              </a:xfrm>
              <a:prstGeom prst="rect">
                <a:avLst/>
              </a:prstGeom>
              <a:ln w="3175">
                <a:solidFill>
                  <a:prstClr val="ltGray"/>
                </a:solidFill>
              </a:ln>
            </p:spPr>
          </p:pic>
        </mc:Fallback>
      </mc:AlternateContent>
      <mc:AlternateContent xmlns:mc="http://schemas.openxmlformats.org/markup-compatibility/2006" xmlns:pslz="http://schemas.microsoft.com/office/powerpoint/2016/slidezoom">
        <mc:Choice Requires="pslz">
          <p:graphicFrame>
            <p:nvGraphicFramePr>
              <p:cNvPr id="97" name="Folienzoom - 5/3">
                <a:extLst>
                  <a:ext uri="{FF2B5EF4-FFF2-40B4-BE49-F238E27FC236}">
                    <a16:creationId xmlns:a16="http://schemas.microsoft.com/office/drawing/2014/main" id="{0F1F1A49-5B9E-468B-BCE0-35716F102BEA}"/>
                  </a:ext>
                </a:extLst>
              </p:cNvPr>
              <p:cNvGraphicFramePr>
                <a:graphicFrameLocks noChangeAspect="1"/>
              </p:cNvGraphicFramePr>
              <p:nvPr/>
            </p:nvGraphicFramePr>
            <p:xfrm>
              <a:off x="4090478" y="5748886"/>
              <a:ext cx="1971939" cy="1109216"/>
            </p:xfrm>
            <a:graphic>
              <a:graphicData uri="http://schemas.microsoft.com/office/powerpoint/2016/slidezoom">
                <pslz:sldZm>
                  <pslz:sldZmObj sldId="283" cId="931888346">
                    <pslz:zmPr id="{33F4333D-2EFC-4E57-98DE-28B541727BD2}" returnToParent="0" imageType="cover" transitionDur="1000">
                      <p166:blipFill xmlns:p166="http://schemas.microsoft.com/office/powerpoint/2016/6/main">
                        <a:blip r:embed="rId13" cstate="screen">
                          <a:extLst>
                            <a:ext uri="{28A0092B-C50C-407E-A947-70E740481C1C}">
                              <a14:useLocalDpi xmlns:a14="http://schemas.microsoft.com/office/drawing/2010/main"/>
                            </a:ext>
                          </a:extLst>
                        </a:blip>
                        <a:stretch>
                          <a:fillRect/>
                        </a:stretch>
                      </p166:blipFill>
                      <p166:spPr xmlns:p166="http://schemas.microsoft.com/office/powerpoint/2016/6/main">
                        <a:xfrm>
                          <a:off x="0" y="0"/>
                          <a:ext cx="1971939" cy="1109216"/>
                        </a:xfrm>
                        <a:prstGeom prst="rect">
                          <a:avLst/>
                        </a:prstGeom>
                        <a:ln w="3175">
                          <a:solidFill>
                            <a:prstClr val="ltGray"/>
                          </a:solidFill>
                        </a:ln>
                      </p166:spPr>
                    </pslz:zmPr>
                  </pslz:sldZmObj>
                </pslz:sldZm>
              </a:graphicData>
            </a:graphic>
          </p:graphicFrame>
        </mc:Choice>
        <mc:Fallback xmlns="">
          <p:pic>
            <p:nvPicPr>
              <p:cNvPr id="97" name="Folienzoom - 5/3">
                <a:hlinkClick r:id="rId14" action="ppaction://hlinksldjump"/>
                <a:extLst>
                  <a:ext uri="{FF2B5EF4-FFF2-40B4-BE49-F238E27FC236}">
                    <a16:creationId xmlns:a16="http://schemas.microsoft.com/office/drawing/2014/main" id="{0F1F1A49-5B9E-468B-BCE0-35716F102BEA}"/>
                  </a:ext>
                </a:extLst>
              </p:cNvPr>
              <p:cNvPicPr>
                <a:picLocks noGrp="1" noRot="1" noChangeAspect="1" noMove="1" noResize="1" noEditPoints="1" noAdjustHandles="1" noChangeArrowheads="1" noChangeShapeType="1"/>
              </p:cNvPicPr>
              <p:nvPr/>
            </p:nvPicPr>
            <p:blipFill>
              <a:blip r:embed="rId7">
                <a:extLst>
                  <a:ext uri="{28A0092B-C50C-407E-A947-70E740481C1C}">
                    <a14:useLocalDpi xmlns:a14="http://schemas.microsoft.com/office/drawing/2010/main" val="0"/>
                  </a:ext>
                </a:extLst>
              </a:blip>
              <a:stretch>
                <a:fillRect/>
              </a:stretch>
            </p:blipFill>
            <p:spPr>
              <a:xfrm>
                <a:off x="4090478" y="5748886"/>
                <a:ext cx="1971939" cy="1109216"/>
              </a:xfrm>
              <a:prstGeom prst="rect">
                <a:avLst/>
              </a:prstGeom>
              <a:ln w="3175">
                <a:solidFill>
                  <a:prstClr val="ltGray"/>
                </a:solidFill>
              </a:ln>
            </p:spPr>
          </p:pic>
        </mc:Fallback>
      </mc:AlternateContent>
      <mc:AlternateContent xmlns:mc="http://schemas.openxmlformats.org/markup-compatibility/2006" xmlns:pslz="http://schemas.microsoft.com/office/powerpoint/2016/slidezoom">
        <mc:Choice Requires="pslz">
          <p:graphicFrame>
            <p:nvGraphicFramePr>
              <p:cNvPr id="84" name="Folienzoom - 5/2">
                <a:extLst>
                  <a:ext uri="{FF2B5EF4-FFF2-40B4-BE49-F238E27FC236}">
                    <a16:creationId xmlns:a16="http://schemas.microsoft.com/office/drawing/2014/main" id="{EFB97240-BBED-46E8-8E29-801064152833}"/>
                  </a:ext>
                </a:extLst>
              </p:cNvPr>
              <p:cNvGraphicFramePr>
                <a:graphicFrameLocks noChangeAspect="1"/>
              </p:cNvGraphicFramePr>
              <p:nvPr/>
            </p:nvGraphicFramePr>
            <p:xfrm>
              <a:off x="2052165" y="5753003"/>
              <a:ext cx="1961818" cy="1103523"/>
            </p:xfrm>
            <a:graphic>
              <a:graphicData uri="http://schemas.microsoft.com/office/powerpoint/2016/slidezoom">
                <pslz:sldZm>
                  <pslz:sldZmObj sldId="278" cId="2408853563">
                    <pslz:zmPr id="{BC64698D-D4E3-43B9-8E39-787BB862BE1B}" returnToParent="0" imageType="cover" transitionDur="1000">
                      <p166:blipFill xmlns:p166="http://schemas.microsoft.com/office/powerpoint/2016/6/main">
                        <a:blip r:embed="rId3" cstate="screen">
                          <a:extLst>
                            <a:ext uri="{28A0092B-C50C-407E-A947-70E740481C1C}">
                              <a14:useLocalDpi xmlns:a14="http://schemas.microsoft.com/office/drawing/2010/main"/>
                            </a:ext>
                          </a:extLst>
                        </a:blip>
                        <a:stretch>
                          <a:fillRect/>
                        </a:stretch>
                      </p166:blipFill>
                      <p166:spPr xmlns:p166="http://schemas.microsoft.com/office/powerpoint/2016/6/main">
                        <a:xfrm>
                          <a:off x="0" y="0"/>
                          <a:ext cx="1961818" cy="1103523"/>
                        </a:xfrm>
                        <a:prstGeom prst="rect">
                          <a:avLst/>
                        </a:prstGeom>
                        <a:ln w="3175">
                          <a:solidFill>
                            <a:prstClr val="ltGray"/>
                          </a:solidFill>
                        </a:ln>
                      </p166:spPr>
                    </pslz:zmPr>
                  </pslz:sldZmObj>
                </pslz:sldZm>
              </a:graphicData>
            </a:graphic>
          </p:graphicFrame>
        </mc:Choice>
        <mc:Fallback xmlns="">
          <p:pic>
            <p:nvPicPr>
              <p:cNvPr id="84" name="Folienzoom - 5/2">
                <a:hlinkClick r:id="rId15" action="ppaction://hlinksldjump"/>
                <a:extLst>
                  <a:ext uri="{FF2B5EF4-FFF2-40B4-BE49-F238E27FC236}">
                    <a16:creationId xmlns:a16="http://schemas.microsoft.com/office/drawing/2014/main" id="{EFB97240-BBED-46E8-8E29-801064152833}"/>
                  </a:ext>
                </a:extLst>
              </p:cNvPr>
              <p:cNvPicPr>
                <a:picLocks noGrp="1" noRot="1" noChangeAspect="1" noMove="1" noResize="1" noEditPoints="1" noAdjustHandles="1" noChangeArrowheads="1" noChangeShapeType="1"/>
              </p:cNvPicPr>
              <p:nvPr/>
            </p:nvPicPr>
            <p:blipFill>
              <a:blip r:embed="rId7">
                <a:extLst>
                  <a:ext uri="{28A0092B-C50C-407E-A947-70E740481C1C}">
                    <a14:useLocalDpi xmlns:a14="http://schemas.microsoft.com/office/drawing/2010/main" val="0"/>
                  </a:ext>
                </a:extLst>
              </a:blip>
              <a:stretch>
                <a:fillRect/>
              </a:stretch>
            </p:blipFill>
            <p:spPr>
              <a:xfrm>
                <a:off x="2052165" y="5753003"/>
                <a:ext cx="1961818" cy="1103523"/>
              </a:xfrm>
              <a:prstGeom prst="rect">
                <a:avLst/>
              </a:prstGeom>
              <a:ln w="3175">
                <a:solidFill>
                  <a:prstClr val="ltGray"/>
                </a:solidFill>
              </a:ln>
            </p:spPr>
          </p:pic>
        </mc:Fallback>
      </mc:AlternateContent>
      <mc:AlternateContent xmlns:mc="http://schemas.openxmlformats.org/markup-compatibility/2006" xmlns:pslz="http://schemas.microsoft.com/office/powerpoint/2016/slidezoom">
        <mc:Choice Requires="pslz">
          <p:graphicFrame>
            <p:nvGraphicFramePr>
              <p:cNvPr id="38" name="Folienzoom - 5/1">
                <a:extLst>
                  <a:ext uri="{FF2B5EF4-FFF2-40B4-BE49-F238E27FC236}">
                    <a16:creationId xmlns:a16="http://schemas.microsoft.com/office/drawing/2014/main" id="{96E6541A-F84D-491B-84BA-932283760904}"/>
                  </a:ext>
                </a:extLst>
              </p:cNvPr>
              <p:cNvGraphicFramePr>
                <a:graphicFrameLocks noChangeAspect="1"/>
              </p:cNvGraphicFramePr>
              <p:nvPr/>
            </p:nvGraphicFramePr>
            <p:xfrm>
              <a:off x="11269" y="5744187"/>
              <a:ext cx="1980852" cy="1114229"/>
            </p:xfrm>
            <a:graphic>
              <a:graphicData uri="http://schemas.microsoft.com/office/powerpoint/2016/slidezoom">
                <pslz:sldZm>
                  <pslz:sldZmObj sldId="272" cId="885251257">
                    <pslz:zmPr id="{3081A411-539C-48AE-B322-F5AD322A86D7}" returnToParent="0" imageType="cover" transitionDur="1000">
                      <p166:blipFill xmlns:p166="http://schemas.microsoft.com/office/powerpoint/2016/6/main">
                        <a:blip r:embed="rId11" cstate="screen">
                          <a:extLst>
                            <a:ext uri="{28A0092B-C50C-407E-A947-70E740481C1C}">
                              <a14:useLocalDpi xmlns:a14="http://schemas.microsoft.com/office/drawing/2010/main"/>
                            </a:ext>
                          </a:extLst>
                        </a:blip>
                        <a:stretch>
                          <a:fillRect/>
                        </a:stretch>
                      </p166:blipFill>
                      <p166:spPr xmlns:p166="http://schemas.microsoft.com/office/powerpoint/2016/6/main">
                        <a:xfrm>
                          <a:off x="0" y="0"/>
                          <a:ext cx="1980852" cy="1114229"/>
                        </a:xfrm>
                        <a:prstGeom prst="rect">
                          <a:avLst/>
                        </a:prstGeom>
                        <a:ln w="3175">
                          <a:solidFill>
                            <a:prstClr val="ltGray"/>
                          </a:solidFill>
                        </a:ln>
                      </p166:spPr>
                    </pslz:zmPr>
                  </pslz:sldZmObj>
                </pslz:sldZm>
              </a:graphicData>
            </a:graphic>
          </p:graphicFrame>
        </mc:Choice>
        <mc:Fallback xmlns="">
          <p:pic>
            <p:nvPicPr>
              <p:cNvPr id="38" name="Folienzoom - 5/1">
                <a:hlinkClick r:id="rId16" action="ppaction://hlinksldjump"/>
                <a:extLst>
                  <a:ext uri="{FF2B5EF4-FFF2-40B4-BE49-F238E27FC236}">
                    <a16:creationId xmlns:a16="http://schemas.microsoft.com/office/drawing/2014/main" id="{96E6541A-F84D-491B-84BA-932283760904}"/>
                  </a:ext>
                </a:extLst>
              </p:cNvPr>
              <p:cNvPicPr>
                <a:picLocks noGrp="1" noRot="1" noChangeAspect="1" noMove="1" noResize="1" noEditPoints="1" noAdjustHandles="1" noChangeArrowheads="1" noChangeShapeType="1"/>
              </p:cNvPicPr>
              <p:nvPr/>
            </p:nvPicPr>
            <p:blipFill>
              <a:blip r:embed="rId7">
                <a:extLst>
                  <a:ext uri="{28A0092B-C50C-407E-A947-70E740481C1C}">
                    <a14:useLocalDpi xmlns:a14="http://schemas.microsoft.com/office/drawing/2010/main" val="0"/>
                  </a:ext>
                </a:extLst>
              </a:blip>
              <a:stretch>
                <a:fillRect/>
              </a:stretch>
            </p:blipFill>
            <p:spPr>
              <a:xfrm>
                <a:off x="11269" y="5744187"/>
                <a:ext cx="1980852" cy="1114229"/>
              </a:xfrm>
              <a:prstGeom prst="rect">
                <a:avLst/>
              </a:prstGeom>
              <a:ln w="3175">
                <a:solidFill>
                  <a:prstClr val="ltGray"/>
                </a:solidFill>
              </a:ln>
            </p:spPr>
          </p:pic>
        </mc:Fallback>
      </mc:AlternateContent>
      <mc:AlternateContent xmlns:mc="http://schemas.openxmlformats.org/markup-compatibility/2006" xmlns:pslz="http://schemas.microsoft.com/office/powerpoint/2016/slidezoom">
        <mc:Choice Requires="pslz">
          <p:graphicFrame>
            <p:nvGraphicFramePr>
              <p:cNvPr id="154" name="Folienzoom - 4/6">
                <a:extLst>
                  <a:ext uri="{FF2B5EF4-FFF2-40B4-BE49-F238E27FC236}">
                    <a16:creationId xmlns:a16="http://schemas.microsoft.com/office/drawing/2014/main" id="{5B6B5E99-CEB1-42BA-8633-D9C3CD8D9CE8}"/>
                  </a:ext>
                </a:extLst>
              </p:cNvPr>
              <p:cNvGraphicFramePr>
                <a:graphicFrameLocks noChangeAspect="1"/>
              </p:cNvGraphicFramePr>
              <p:nvPr/>
            </p:nvGraphicFramePr>
            <p:xfrm>
              <a:off x="10234556" y="4590890"/>
              <a:ext cx="1962000" cy="1103625"/>
            </p:xfrm>
            <a:graphic>
              <a:graphicData uri="http://schemas.microsoft.com/office/powerpoint/2016/slidezoom">
                <pslz:sldZm>
                  <pslz:sldZmObj sldId="297" cId="2735875147">
                    <pslz:zmPr id="{4022518B-DB75-49D1-9EBD-CD88BB17F8DB}" returnToParent="0" imageType="cover" transitionDur="1000">
                      <p166:blipFill xmlns:p166="http://schemas.microsoft.com/office/powerpoint/2016/6/main">
                        <a:blip r:embed="rId17" cstate="screen">
                          <a:extLst>
                            <a:ext uri="{28A0092B-C50C-407E-A947-70E740481C1C}">
                              <a14:useLocalDpi xmlns:a14="http://schemas.microsoft.com/office/drawing/2010/main"/>
                            </a:ext>
                          </a:extLst>
                        </a:blip>
                        <a:stretch>
                          <a:fillRect/>
                        </a:stretch>
                      </p166:blipFill>
                      <p166:spPr xmlns:p166="http://schemas.microsoft.com/office/powerpoint/2016/6/main">
                        <a:xfrm>
                          <a:off x="0" y="0"/>
                          <a:ext cx="1962000" cy="1103625"/>
                        </a:xfrm>
                        <a:prstGeom prst="rect">
                          <a:avLst/>
                        </a:prstGeom>
                        <a:ln w="3175">
                          <a:solidFill>
                            <a:prstClr val="ltGray"/>
                          </a:solidFill>
                        </a:ln>
                      </p166:spPr>
                    </pslz:zmPr>
                  </pslz:sldZmObj>
                </pslz:sldZm>
              </a:graphicData>
            </a:graphic>
          </p:graphicFrame>
        </mc:Choice>
        <mc:Fallback xmlns="">
          <p:pic>
            <p:nvPicPr>
              <p:cNvPr id="154" name="Folienzoom - 4/6">
                <a:hlinkClick r:id="rId18" action="ppaction://hlinksldjump"/>
                <a:extLst>
                  <a:ext uri="{FF2B5EF4-FFF2-40B4-BE49-F238E27FC236}">
                    <a16:creationId xmlns:a16="http://schemas.microsoft.com/office/drawing/2014/main" id="{5B6B5E99-CEB1-42BA-8633-D9C3CD8D9CE8}"/>
                  </a:ext>
                </a:extLst>
              </p:cNvPr>
              <p:cNvPicPr>
                <a:picLocks noGrp="1" noRot="1" noChangeAspect="1" noMove="1" noResize="1" noEditPoints="1" noAdjustHandles="1" noChangeArrowheads="1" noChangeShapeType="1"/>
              </p:cNvPicPr>
              <p:nvPr/>
            </p:nvPicPr>
            <p:blipFill>
              <a:blip r:embed="rId19">
                <a:extLst>
                  <a:ext uri="{28A0092B-C50C-407E-A947-70E740481C1C}">
                    <a14:useLocalDpi xmlns:a14="http://schemas.microsoft.com/office/drawing/2010/main" val="0"/>
                  </a:ext>
                </a:extLst>
              </a:blip>
              <a:stretch>
                <a:fillRect/>
              </a:stretch>
            </p:blipFill>
            <p:spPr>
              <a:xfrm>
                <a:off x="10234556" y="4590890"/>
                <a:ext cx="1962000" cy="1103625"/>
              </a:xfrm>
              <a:prstGeom prst="rect">
                <a:avLst/>
              </a:prstGeom>
              <a:ln w="3175">
                <a:solidFill>
                  <a:prstClr val="ltGray"/>
                </a:solidFill>
              </a:ln>
            </p:spPr>
          </p:pic>
        </mc:Fallback>
      </mc:AlternateContent>
      <mc:AlternateContent xmlns:mc="http://schemas.openxmlformats.org/markup-compatibility/2006" xmlns:pslz="http://schemas.microsoft.com/office/powerpoint/2016/slidezoom">
        <mc:Choice Requires="pslz">
          <p:graphicFrame>
            <p:nvGraphicFramePr>
              <p:cNvPr id="134" name="Folienzoom - 4/5">
                <a:extLst>
                  <a:ext uri="{FF2B5EF4-FFF2-40B4-BE49-F238E27FC236}">
                    <a16:creationId xmlns:a16="http://schemas.microsoft.com/office/drawing/2014/main" id="{E62F3464-8E44-4181-B0C8-D108886CE600}"/>
                  </a:ext>
                </a:extLst>
              </p:cNvPr>
              <p:cNvGraphicFramePr>
                <a:graphicFrameLocks noChangeAspect="1"/>
              </p:cNvGraphicFramePr>
              <p:nvPr/>
            </p:nvGraphicFramePr>
            <p:xfrm>
              <a:off x="8192031" y="4603275"/>
              <a:ext cx="1975976" cy="1111486"/>
            </p:xfrm>
            <a:graphic>
              <a:graphicData uri="http://schemas.microsoft.com/office/powerpoint/2016/slidezoom">
                <pslz:sldZm>
                  <pslz:sldZmObj sldId="292" cId="2740082526">
                    <pslz:zmPr id="{A6672339-AF73-45F5-8A80-8CA124DCFA45}" returnToParent="0" imageType="cover" transitionDur="1000">
                      <p166:blipFill xmlns:p166="http://schemas.microsoft.com/office/powerpoint/2016/6/main">
                        <a:blip r:embed="rId20" cstate="screen">
                          <a:extLst>
                            <a:ext uri="{28A0092B-C50C-407E-A947-70E740481C1C}">
                              <a14:useLocalDpi xmlns:a14="http://schemas.microsoft.com/office/drawing/2010/main"/>
                            </a:ext>
                          </a:extLst>
                        </a:blip>
                        <a:stretch>
                          <a:fillRect/>
                        </a:stretch>
                      </p166:blipFill>
                      <p166:spPr xmlns:p166="http://schemas.microsoft.com/office/powerpoint/2016/6/main">
                        <a:xfrm>
                          <a:off x="0" y="0"/>
                          <a:ext cx="1975976" cy="1111486"/>
                        </a:xfrm>
                        <a:prstGeom prst="rect">
                          <a:avLst/>
                        </a:prstGeom>
                        <a:ln w="3175">
                          <a:solidFill>
                            <a:prstClr val="ltGray"/>
                          </a:solidFill>
                        </a:ln>
                      </p166:spPr>
                    </pslz:zmPr>
                  </pslz:sldZmObj>
                </pslz:sldZm>
              </a:graphicData>
            </a:graphic>
          </p:graphicFrame>
        </mc:Choice>
        <mc:Fallback xmlns="">
          <p:pic>
            <p:nvPicPr>
              <p:cNvPr id="134" name="Folienzoom - 4/5">
                <a:hlinkClick r:id="rId21" action="ppaction://hlinksldjump"/>
                <a:extLst>
                  <a:ext uri="{FF2B5EF4-FFF2-40B4-BE49-F238E27FC236}">
                    <a16:creationId xmlns:a16="http://schemas.microsoft.com/office/drawing/2014/main" id="{E62F3464-8E44-4181-B0C8-D108886CE600}"/>
                  </a:ext>
                </a:extLst>
              </p:cNvPr>
              <p:cNvPicPr>
                <a:picLocks noGrp="1" noRot="1" noChangeAspect="1" noMove="1" noResize="1" noEditPoints="1" noAdjustHandles="1" noChangeArrowheads="1" noChangeShapeType="1"/>
              </p:cNvPicPr>
              <p:nvPr/>
            </p:nvPicPr>
            <p:blipFill>
              <a:blip r:embed="rId19">
                <a:extLst>
                  <a:ext uri="{28A0092B-C50C-407E-A947-70E740481C1C}">
                    <a14:useLocalDpi xmlns:a14="http://schemas.microsoft.com/office/drawing/2010/main" val="0"/>
                  </a:ext>
                </a:extLst>
              </a:blip>
              <a:stretch>
                <a:fillRect/>
              </a:stretch>
            </p:blipFill>
            <p:spPr>
              <a:xfrm>
                <a:off x="8192031" y="4603275"/>
                <a:ext cx="1975976" cy="1111486"/>
              </a:xfrm>
              <a:prstGeom prst="rect">
                <a:avLst/>
              </a:prstGeom>
              <a:ln w="3175">
                <a:solidFill>
                  <a:prstClr val="ltGray"/>
                </a:solidFill>
              </a:ln>
            </p:spPr>
          </p:pic>
        </mc:Fallback>
      </mc:AlternateContent>
      <mc:AlternateContent xmlns:mc="http://schemas.openxmlformats.org/markup-compatibility/2006" xmlns:pslz="http://schemas.microsoft.com/office/powerpoint/2016/slidezoom">
        <mc:Choice Requires="pslz">
          <p:graphicFrame>
            <p:nvGraphicFramePr>
              <p:cNvPr id="114" name="Folienzoom - 4/4">
                <a:extLst>
                  <a:ext uri="{FF2B5EF4-FFF2-40B4-BE49-F238E27FC236}">
                    <a16:creationId xmlns:a16="http://schemas.microsoft.com/office/drawing/2014/main" id="{7CEDB38F-3747-4029-9E15-E056631E867A}"/>
                  </a:ext>
                </a:extLst>
              </p:cNvPr>
              <p:cNvGraphicFramePr>
                <a:graphicFrameLocks noChangeAspect="1"/>
              </p:cNvGraphicFramePr>
              <p:nvPr/>
            </p:nvGraphicFramePr>
            <p:xfrm>
              <a:off x="6143184" y="4626385"/>
              <a:ext cx="1980852" cy="1114229"/>
            </p:xfrm>
            <a:graphic>
              <a:graphicData uri="http://schemas.microsoft.com/office/powerpoint/2016/slidezoom">
                <pslz:sldZm>
                  <pslz:sldZmObj sldId="287" cId="2627552705">
                    <pslz:zmPr id="{074134CD-36DC-429F-8186-E55B7F659B53}" returnToParent="0" imageType="cover" transitionDur="1000">
                      <p166:blipFill xmlns:p166="http://schemas.microsoft.com/office/powerpoint/2016/6/main">
                        <a:blip r:embed="rId22" cstate="screen">
                          <a:extLst>
                            <a:ext uri="{28A0092B-C50C-407E-A947-70E740481C1C}">
                              <a14:useLocalDpi xmlns:a14="http://schemas.microsoft.com/office/drawing/2010/main"/>
                            </a:ext>
                          </a:extLst>
                        </a:blip>
                        <a:stretch>
                          <a:fillRect/>
                        </a:stretch>
                      </p166:blipFill>
                      <p166:spPr xmlns:p166="http://schemas.microsoft.com/office/powerpoint/2016/6/main">
                        <a:xfrm>
                          <a:off x="0" y="0"/>
                          <a:ext cx="1980852" cy="1114229"/>
                        </a:xfrm>
                        <a:prstGeom prst="rect">
                          <a:avLst/>
                        </a:prstGeom>
                        <a:ln w="3175">
                          <a:solidFill>
                            <a:prstClr val="ltGray"/>
                          </a:solidFill>
                        </a:ln>
                      </p166:spPr>
                    </pslz:zmPr>
                  </pslz:sldZmObj>
                </pslz:sldZm>
              </a:graphicData>
            </a:graphic>
          </p:graphicFrame>
        </mc:Choice>
        <mc:Fallback xmlns="">
          <p:pic>
            <p:nvPicPr>
              <p:cNvPr id="114" name="Folienzoom - 4/4">
                <a:hlinkClick r:id="rId23" action="ppaction://hlinksldjump"/>
                <a:extLst>
                  <a:ext uri="{FF2B5EF4-FFF2-40B4-BE49-F238E27FC236}">
                    <a16:creationId xmlns:a16="http://schemas.microsoft.com/office/drawing/2014/main" id="{7CEDB38F-3747-4029-9E15-E056631E867A}"/>
                  </a:ext>
                </a:extLst>
              </p:cNvPr>
              <p:cNvPicPr>
                <a:picLocks noGrp="1" noRot="1" noChangeAspect="1" noMove="1" noResize="1" noEditPoints="1" noAdjustHandles="1" noChangeArrowheads="1" noChangeShapeType="1"/>
              </p:cNvPicPr>
              <p:nvPr/>
            </p:nvPicPr>
            <p:blipFill>
              <a:blip r:embed="rId19">
                <a:extLst>
                  <a:ext uri="{28A0092B-C50C-407E-A947-70E740481C1C}">
                    <a14:useLocalDpi xmlns:a14="http://schemas.microsoft.com/office/drawing/2010/main" val="0"/>
                  </a:ext>
                </a:extLst>
              </a:blip>
              <a:stretch>
                <a:fillRect/>
              </a:stretch>
            </p:blipFill>
            <p:spPr>
              <a:xfrm>
                <a:off x="6143184" y="4626385"/>
                <a:ext cx="1980852" cy="1114229"/>
              </a:xfrm>
              <a:prstGeom prst="rect">
                <a:avLst/>
              </a:prstGeom>
              <a:ln w="3175">
                <a:solidFill>
                  <a:prstClr val="ltGray"/>
                </a:solidFill>
              </a:ln>
            </p:spPr>
          </p:pic>
        </mc:Fallback>
      </mc:AlternateContent>
      <mc:AlternateContent xmlns:mc="http://schemas.openxmlformats.org/markup-compatibility/2006" xmlns:pslz="http://schemas.microsoft.com/office/powerpoint/2016/slidezoom">
        <mc:Choice Requires="pslz">
          <p:graphicFrame>
            <p:nvGraphicFramePr>
              <p:cNvPr id="93" name="Folienzoom - 4/3">
                <a:extLst>
                  <a:ext uri="{FF2B5EF4-FFF2-40B4-BE49-F238E27FC236}">
                    <a16:creationId xmlns:a16="http://schemas.microsoft.com/office/drawing/2014/main" id="{6A3A7877-0BE7-4A5F-A0D6-CC50543C59D8}"/>
                  </a:ext>
                </a:extLst>
              </p:cNvPr>
              <p:cNvGraphicFramePr>
                <a:graphicFrameLocks noChangeAspect="1"/>
              </p:cNvGraphicFramePr>
              <p:nvPr/>
            </p:nvGraphicFramePr>
            <p:xfrm>
              <a:off x="4093329" y="4624497"/>
              <a:ext cx="1971939" cy="1109216"/>
            </p:xfrm>
            <a:graphic>
              <a:graphicData uri="http://schemas.microsoft.com/office/powerpoint/2016/slidezoom">
                <pslz:sldZm>
                  <pslz:sldZmObj sldId="282" cId="1713479205">
                    <pslz:zmPr id="{97D47C76-B9BD-4FB7-949B-823C41333D96}" returnToParent="0" imageType="cover" transitionDur="1000">
                      <p166:blipFill xmlns:p166="http://schemas.microsoft.com/office/powerpoint/2016/6/main">
                        <a:blip r:embed="rId24" cstate="screen">
                          <a:extLst>
                            <a:ext uri="{28A0092B-C50C-407E-A947-70E740481C1C}">
                              <a14:useLocalDpi xmlns:a14="http://schemas.microsoft.com/office/drawing/2010/main"/>
                            </a:ext>
                          </a:extLst>
                        </a:blip>
                        <a:stretch>
                          <a:fillRect/>
                        </a:stretch>
                      </p166:blipFill>
                      <p166:spPr xmlns:p166="http://schemas.microsoft.com/office/powerpoint/2016/6/main">
                        <a:xfrm>
                          <a:off x="0" y="0"/>
                          <a:ext cx="1971939" cy="1109216"/>
                        </a:xfrm>
                        <a:prstGeom prst="rect">
                          <a:avLst/>
                        </a:prstGeom>
                        <a:ln w="3175">
                          <a:solidFill>
                            <a:prstClr val="ltGray"/>
                          </a:solidFill>
                        </a:ln>
                      </p166:spPr>
                    </pslz:zmPr>
                  </pslz:sldZmObj>
                </pslz:sldZm>
              </a:graphicData>
            </a:graphic>
          </p:graphicFrame>
        </mc:Choice>
        <mc:Fallback xmlns="">
          <p:pic>
            <p:nvPicPr>
              <p:cNvPr id="93" name="Folienzoom - 4/3">
                <a:hlinkClick r:id="rId25" action="ppaction://hlinksldjump"/>
                <a:extLst>
                  <a:ext uri="{FF2B5EF4-FFF2-40B4-BE49-F238E27FC236}">
                    <a16:creationId xmlns:a16="http://schemas.microsoft.com/office/drawing/2014/main" id="{6A3A7877-0BE7-4A5F-A0D6-CC50543C59D8}"/>
                  </a:ext>
                </a:extLst>
              </p:cNvPr>
              <p:cNvPicPr>
                <a:picLocks noGrp="1" noRot="1" noChangeAspect="1" noMove="1" noResize="1" noEditPoints="1" noAdjustHandles="1" noChangeArrowheads="1" noChangeShapeType="1"/>
              </p:cNvPicPr>
              <p:nvPr/>
            </p:nvPicPr>
            <p:blipFill>
              <a:blip r:embed="rId19">
                <a:extLst>
                  <a:ext uri="{28A0092B-C50C-407E-A947-70E740481C1C}">
                    <a14:useLocalDpi xmlns:a14="http://schemas.microsoft.com/office/drawing/2010/main" val="0"/>
                  </a:ext>
                </a:extLst>
              </a:blip>
              <a:stretch>
                <a:fillRect/>
              </a:stretch>
            </p:blipFill>
            <p:spPr>
              <a:xfrm>
                <a:off x="4093329" y="4624497"/>
                <a:ext cx="1971939" cy="1109216"/>
              </a:xfrm>
              <a:prstGeom prst="rect">
                <a:avLst/>
              </a:prstGeom>
              <a:ln w="3175">
                <a:solidFill>
                  <a:prstClr val="ltGray"/>
                </a:solidFill>
              </a:ln>
            </p:spPr>
          </p:pic>
        </mc:Fallback>
      </mc:AlternateContent>
      <mc:AlternateContent xmlns:mc="http://schemas.openxmlformats.org/markup-compatibility/2006" xmlns:pslz="http://schemas.microsoft.com/office/powerpoint/2016/slidezoom">
        <mc:Choice Requires="pslz">
          <p:graphicFrame>
            <p:nvGraphicFramePr>
              <p:cNvPr id="82" name="Folienzoom - 4/2">
                <a:extLst>
                  <a:ext uri="{FF2B5EF4-FFF2-40B4-BE49-F238E27FC236}">
                    <a16:creationId xmlns:a16="http://schemas.microsoft.com/office/drawing/2014/main" id="{48A89C60-6FFC-4B57-AA21-850830654208}"/>
                  </a:ext>
                </a:extLst>
              </p:cNvPr>
              <p:cNvGraphicFramePr>
                <a:graphicFrameLocks noChangeAspect="1"/>
              </p:cNvGraphicFramePr>
              <p:nvPr/>
            </p:nvGraphicFramePr>
            <p:xfrm>
              <a:off x="2036530" y="4602484"/>
              <a:ext cx="1996382" cy="1122965"/>
            </p:xfrm>
            <a:graphic>
              <a:graphicData uri="http://schemas.microsoft.com/office/powerpoint/2016/slidezoom">
                <pslz:sldZm>
                  <pslz:sldZmObj sldId="277" cId="1083251038">
                    <pslz:zmPr id="{20BFE3CD-D689-4CA3-9F02-1D896603F94E}" returnToParent="0" imageType="cover" transitionDur="1000">
                      <p166:blipFill xmlns:p166="http://schemas.microsoft.com/office/powerpoint/2016/6/main">
                        <a:blip r:embed="rId26" cstate="screen">
                          <a:extLst>
                            <a:ext uri="{28A0092B-C50C-407E-A947-70E740481C1C}">
                              <a14:useLocalDpi xmlns:a14="http://schemas.microsoft.com/office/drawing/2010/main"/>
                            </a:ext>
                          </a:extLst>
                        </a:blip>
                        <a:stretch>
                          <a:fillRect/>
                        </a:stretch>
                      </p166:blipFill>
                      <p166:spPr xmlns:p166="http://schemas.microsoft.com/office/powerpoint/2016/6/main">
                        <a:xfrm>
                          <a:off x="0" y="0"/>
                          <a:ext cx="1996382" cy="1122965"/>
                        </a:xfrm>
                        <a:prstGeom prst="rect">
                          <a:avLst/>
                        </a:prstGeom>
                        <a:ln w="3175">
                          <a:solidFill>
                            <a:prstClr val="ltGray"/>
                          </a:solidFill>
                        </a:ln>
                      </p166:spPr>
                    </pslz:zmPr>
                  </pslz:sldZmObj>
                </pslz:sldZm>
              </a:graphicData>
            </a:graphic>
          </p:graphicFrame>
        </mc:Choice>
        <mc:Fallback xmlns="">
          <p:pic>
            <p:nvPicPr>
              <p:cNvPr id="82" name="Folienzoom - 4/2">
                <a:hlinkClick r:id="rId27" action="ppaction://hlinksldjump"/>
                <a:extLst>
                  <a:ext uri="{FF2B5EF4-FFF2-40B4-BE49-F238E27FC236}">
                    <a16:creationId xmlns:a16="http://schemas.microsoft.com/office/drawing/2014/main" id="{48A89C60-6FFC-4B57-AA21-850830654208}"/>
                  </a:ext>
                </a:extLst>
              </p:cNvPr>
              <p:cNvPicPr>
                <a:picLocks noGrp="1" noRot="1" noChangeAspect="1" noMove="1" noResize="1" noEditPoints="1" noAdjustHandles="1" noChangeArrowheads="1" noChangeShapeType="1"/>
              </p:cNvPicPr>
              <p:nvPr/>
            </p:nvPicPr>
            <p:blipFill>
              <a:blip r:embed="rId19">
                <a:extLst>
                  <a:ext uri="{28A0092B-C50C-407E-A947-70E740481C1C}">
                    <a14:useLocalDpi xmlns:a14="http://schemas.microsoft.com/office/drawing/2010/main" val="0"/>
                  </a:ext>
                </a:extLst>
              </a:blip>
              <a:stretch>
                <a:fillRect/>
              </a:stretch>
            </p:blipFill>
            <p:spPr>
              <a:xfrm>
                <a:off x="2036530" y="4602484"/>
                <a:ext cx="1996382" cy="1122965"/>
              </a:xfrm>
              <a:prstGeom prst="rect">
                <a:avLst/>
              </a:prstGeom>
              <a:ln w="3175">
                <a:solidFill>
                  <a:prstClr val="ltGray"/>
                </a:solidFill>
              </a:ln>
            </p:spPr>
          </p:pic>
        </mc:Fallback>
      </mc:AlternateContent>
      <mc:AlternateContent xmlns:mc="http://schemas.openxmlformats.org/markup-compatibility/2006" xmlns:pslz="http://schemas.microsoft.com/office/powerpoint/2016/slidezoom">
        <mc:Choice Requires="pslz">
          <p:graphicFrame>
            <p:nvGraphicFramePr>
              <p:cNvPr id="34" name="Folienzoom - 4/1">
                <a:extLst>
                  <a:ext uri="{FF2B5EF4-FFF2-40B4-BE49-F238E27FC236}">
                    <a16:creationId xmlns:a16="http://schemas.microsoft.com/office/drawing/2014/main" id="{37EF6882-75F2-4FF0-9DF5-0CC26FEE60D8}"/>
                  </a:ext>
                </a:extLst>
              </p:cNvPr>
              <p:cNvGraphicFramePr>
                <a:graphicFrameLocks noChangeAspect="1"/>
              </p:cNvGraphicFramePr>
              <p:nvPr/>
            </p:nvGraphicFramePr>
            <p:xfrm>
              <a:off x="0" y="4594769"/>
              <a:ext cx="2015355" cy="1133637"/>
            </p:xfrm>
            <a:graphic>
              <a:graphicData uri="http://schemas.microsoft.com/office/powerpoint/2016/slidezoom">
                <pslz:sldZm>
                  <pslz:sldZmObj sldId="271" cId="2738594996">
                    <pslz:zmPr id="{2456DF3D-2160-44DB-850E-382AC2A993E3}" returnToParent="0" imageType="cover" transitionDur="1000">
                      <p166:blipFill xmlns:p166="http://schemas.microsoft.com/office/powerpoint/2016/6/main">
                        <a:blip r:embed="rId28" cstate="screen">
                          <a:extLst>
                            <a:ext uri="{28A0092B-C50C-407E-A947-70E740481C1C}">
                              <a14:useLocalDpi xmlns:a14="http://schemas.microsoft.com/office/drawing/2010/main"/>
                            </a:ext>
                          </a:extLst>
                        </a:blip>
                        <a:stretch>
                          <a:fillRect/>
                        </a:stretch>
                      </p166:blipFill>
                      <p166:spPr xmlns:p166="http://schemas.microsoft.com/office/powerpoint/2016/6/main">
                        <a:xfrm>
                          <a:off x="0" y="0"/>
                          <a:ext cx="2015355" cy="1133637"/>
                        </a:xfrm>
                        <a:prstGeom prst="rect">
                          <a:avLst/>
                        </a:prstGeom>
                        <a:ln w="3175">
                          <a:solidFill>
                            <a:prstClr val="ltGray"/>
                          </a:solidFill>
                        </a:ln>
                      </p166:spPr>
                    </pslz:zmPr>
                  </pslz:sldZmObj>
                </pslz:sldZm>
              </a:graphicData>
            </a:graphic>
          </p:graphicFrame>
        </mc:Choice>
        <mc:Fallback xmlns="">
          <p:pic>
            <p:nvPicPr>
              <p:cNvPr id="34" name="Folienzoom - 4/1">
                <a:hlinkClick r:id="rId29" action="ppaction://hlinksldjump"/>
                <a:extLst>
                  <a:ext uri="{FF2B5EF4-FFF2-40B4-BE49-F238E27FC236}">
                    <a16:creationId xmlns:a16="http://schemas.microsoft.com/office/drawing/2014/main" id="{37EF6882-75F2-4FF0-9DF5-0CC26FEE60D8}"/>
                  </a:ext>
                </a:extLst>
              </p:cNvPr>
              <p:cNvPicPr>
                <a:picLocks noGrp="1" noRot="1" noChangeAspect="1" noMove="1" noResize="1" noEditPoints="1" noAdjustHandles="1" noChangeArrowheads="1" noChangeShapeType="1"/>
              </p:cNvPicPr>
              <p:nvPr/>
            </p:nvPicPr>
            <p:blipFill>
              <a:blip r:embed="rId19">
                <a:extLst>
                  <a:ext uri="{28A0092B-C50C-407E-A947-70E740481C1C}">
                    <a14:useLocalDpi xmlns:a14="http://schemas.microsoft.com/office/drawing/2010/main" val="0"/>
                  </a:ext>
                </a:extLst>
              </a:blip>
              <a:stretch>
                <a:fillRect/>
              </a:stretch>
            </p:blipFill>
            <p:spPr>
              <a:xfrm>
                <a:off x="0" y="4594769"/>
                <a:ext cx="2015355" cy="1133637"/>
              </a:xfrm>
              <a:prstGeom prst="rect">
                <a:avLst/>
              </a:prstGeom>
              <a:ln w="3175">
                <a:solidFill>
                  <a:prstClr val="ltGray"/>
                </a:solidFill>
              </a:ln>
            </p:spPr>
          </p:pic>
        </mc:Fallback>
      </mc:AlternateContent>
      <mc:AlternateContent xmlns:mc="http://schemas.openxmlformats.org/markup-compatibility/2006" xmlns:pslz="http://schemas.microsoft.com/office/powerpoint/2016/slidezoom">
        <mc:Choice Requires="pslz">
          <p:graphicFrame>
            <p:nvGraphicFramePr>
              <p:cNvPr id="150" name="Folienzoom - 3/6">
                <a:extLst>
                  <a:ext uri="{FF2B5EF4-FFF2-40B4-BE49-F238E27FC236}">
                    <a16:creationId xmlns:a16="http://schemas.microsoft.com/office/drawing/2014/main" id="{8ACF8313-CDA4-457B-9FEF-A9992B3DEC94}"/>
                  </a:ext>
                </a:extLst>
              </p:cNvPr>
              <p:cNvGraphicFramePr>
                <a:graphicFrameLocks noChangeAspect="1"/>
              </p:cNvGraphicFramePr>
              <p:nvPr/>
            </p:nvGraphicFramePr>
            <p:xfrm>
              <a:off x="10234456" y="3465261"/>
              <a:ext cx="1962000" cy="1103625"/>
            </p:xfrm>
            <a:graphic>
              <a:graphicData uri="http://schemas.microsoft.com/office/powerpoint/2016/slidezoom">
                <pslz:sldZm>
                  <pslz:sldZmObj sldId="296" cId="1537631514">
                    <pslz:zmPr id="{95EC5095-BDEC-4F16-B3C9-7617C712EEE5}" returnToParent="0" imageType="cover" transitionDur="1000">
                      <p166:blipFill xmlns:p166="http://schemas.microsoft.com/office/powerpoint/2016/6/main">
                        <a:blip r:embed="rId30" cstate="screen">
                          <a:extLst>
                            <a:ext uri="{28A0092B-C50C-407E-A947-70E740481C1C}">
                              <a14:useLocalDpi xmlns:a14="http://schemas.microsoft.com/office/drawing/2010/main"/>
                            </a:ext>
                          </a:extLst>
                        </a:blip>
                        <a:stretch>
                          <a:fillRect/>
                        </a:stretch>
                      </p166:blipFill>
                      <p166:spPr xmlns:p166="http://schemas.microsoft.com/office/powerpoint/2016/6/main">
                        <a:xfrm>
                          <a:off x="0" y="0"/>
                          <a:ext cx="1962000" cy="1103625"/>
                        </a:xfrm>
                        <a:prstGeom prst="rect">
                          <a:avLst/>
                        </a:prstGeom>
                        <a:ln w="3175">
                          <a:solidFill>
                            <a:prstClr val="ltGray"/>
                          </a:solidFill>
                        </a:ln>
                      </p166:spPr>
                    </pslz:zmPr>
                  </pslz:sldZmObj>
                </pslz:sldZm>
              </a:graphicData>
            </a:graphic>
          </p:graphicFrame>
        </mc:Choice>
        <mc:Fallback xmlns="">
          <p:pic>
            <p:nvPicPr>
              <p:cNvPr id="150" name="Folienzoom - 3/6">
                <a:hlinkClick r:id="rId31" action="ppaction://hlinksldjump"/>
                <a:extLst>
                  <a:ext uri="{FF2B5EF4-FFF2-40B4-BE49-F238E27FC236}">
                    <a16:creationId xmlns:a16="http://schemas.microsoft.com/office/drawing/2014/main" id="{8ACF8313-CDA4-457B-9FEF-A9992B3DEC94}"/>
                  </a:ext>
                </a:extLst>
              </p:cNvPr>
              <p:cNvPicPr>
                <a:picLocks noGrp="1" noRot="1" noChangeAspect="1" noMove="1" noResize="1" noEditPoints="1" noAdjustHandles="1" noChangeArrowheads="1" noChangeShapeType="1"/>
              </p:cNvPicPr>
              <p:nvPr/>
            </p:nvPicPr>
            <p:blipFill>
              <a:blip r:embed="rId32">
                <a:extLst>
                  <a:ext uri="{28A0092B-C50C-407E-A947-70E740481C1C}">
                    <a14:useLocalDpi xmlns:a14="http://schemas.microsoft.com/office/drawing/2010/main" val="0"/>
                  </a:ext>
                </a:extLst>
              </a:blip>
              <a:stretch>
                <a:fillRect/>
              </a:stretch>
            </p:blipFill>
            <p:spPr>
              <a:xfrm>
                <a:off x="10234456" y="3465261"/>
                <a:ext cx="1962000" cy="1103625"/>
              </a:xfrm>
              <a:prstGeom prst="rect">
                <a:avLst/>
              </a:prstGeom>
              <a:ln w="3175">
                <a:solidFill>
                  <a:prstClr val="ltGray"/>
                </a:solidFill>
              </a:ln>
            </p:spPr>
          </p:pic>
        </mc:Fallback>
      </mc:AlternateContent>
      <mc:AlternateContent xmlns:mc="http://schemas.openxmlformats.org/markup-compatibility/2006" xmlns:pslz="http://schemas.microsoft.com/office/powerpoint/2016/slidezoom">
        <mc:Choice Requires="pslz">
          <p:graphicFrame>
            <p:nvGraphicFramePr>
              <p:cNvPr id="130" name="Folienzoom - 3/5">
                <a:extLst>
                  <a:ext uri="{FF2B5EF4-FFF2-40B4-BE49-F238E27FC236}">
                    <a16:creationId xmlns:a16="http://schemas.microsoft.com/office/drawing/2014/main" id="{02F074A4-6E41-42B2-A054-0F706F882739}"/>
                  </a:ext>
                </a:extLst>
              </p:cNvPr>
              <p:cNvGraphicFramePr>
                <a:graphicFrameLocks noChangeAspect="1"/>
              </p:cNvGraphicFramePr>
              <p:nvPr/>
            </p:nvGraphicFramePr>
            <p:xfrm>
              <a:off x="8192031" y="3487760"/>
              <a:ext cx="1975976" cy="1111486"/>
            </p:xfrm>
            <a:graphic>
              <a:graphicData uri="http://schemas.microsoft.com/office/powerpoint/2016/slidezoom">
                <pslz:sldZm>
                  <pslz:sldZmObj sldId="291" cId="1096644749">
                    <pslz:zmPr id="{8DEC09B3-439B-40C2-91E9-5DAA30E164BF}" returnToParent="0" imageType="cover" transitionDur="1000">
                      <p166:blipFill xmlns:p166="http://schemas.microsoft.com/office/powerpoint/2016/6/main">
                        <a:blip r:embed="rId33" cstate="screen">
                          <a:extLst>
                            <a:ext uri="{28A0092B-C50C-407E-A947-70E740481C1C}">
                              <a14:useLocalDpi xmlns:a14="http://schemas.microsoft.com/office/drawing/2010/main"/>
                            </a:ext>
                          </a:extLst>
                        </a:blip>
                        <a:stretch>
                          <a:fillRect/>
                        </a:stretch>
                      </p166:blipFill>
                      <p166:spPr xmlns:p166="http://schemas.microsoft.com/office/powerpoint/2016/6/main">
                        <a:xfrm>
                          <a:off x="0" y="0"/>
                          <a:ext cx="1975976" cy="1111486"/>
                        </a:xfrm>
                        <a:prstGeom prst="rect">
                          <a:avLst/>
                        </a:prstGeom>
                        <a:ln w="3175">
                          <a:solidFill>
                            <a:prstClr val="ltGray"/>
                          </a:solidFill>
                        </a:ln>
                      </p166:spPr>
                    </pslz:zmPr>
                  </pslz:sldZmObj>
                </pslz:sldZm>
              </a:graphicData>
            </a:graphic>
          </p:graphicFrame>
        </mc:Choice>
        <mc:Fallback xmlns="">
          <p:pic>
            <p:nvPicPr>
              <p:cNvPr id="130" name="Folienzoom - 3/5">
                <a:hlinkClick r:id="rId34" action="ppaction://hlinksldjump"/>
                <a:extLst>
                  <a:ext uri="{FF2B5EF4-FFF2-40B4-BE49-F238E27FC236}">
                    <a16:creationId xmlns:a16="http://schemas.microsoft.com/office/drawing/2014/main" id="{02F074A4-6E41-42B2-A054-0F706F882739}"/>
                  </a:ext>
                </a:extLst>
              </p:cNvPr>
              <p:cNvPicPr>
                <a:picLocks noGrp="1" noRot="1" noChangeAspect="1" noMove="1" noResize="1" noEditPoints="1" noAdjustHandles="1" noChangeArrowheads="1" noChangeShapeType="1"/>
              </p:cNvPicPr>
              <p:nvPr/>
            </p:nvPicPr>
            <p:blipFill>
              <a:blip r:embed="rId32">
                <a:extLst>
                  <a:ext uri="{28A0092B-C50C-407E-A947-70E740481C1C}">
                    <a14:useLocalDpi xmlns:a14="http://schemas.microsoft.com/office/drawing/2010/main" val="0"/>
                  </a:ext>
                </a:extLst>
              </a:blip>
              <a:stretch>
                <a:fillRect/>
              </a:stretch>
            </p:blipFill>
            <p:spPr>
              <a:xfrm>
                <a:off x="8192031" y="3487760"/>
                <a:ext cx="1975976" cy="1111486"/>
              </a:xfrm>
              <a:prstGeom prst="rect">
                <a:avLst/>
              </a:prstGeom>
              <a:ln w="3175">
                <a:solidFill>
                  <a:prstClr val="ltGray"/>
                </a:solidFill>
              </a:ln>
            </p:spPr>
          </p:pic>
        </mc:Fallback>
      </mc:AlternateContent>
      <mc:AlternateContent xmlns:mc="http://schemas.openxmlformats.org/markup-compatibility/2006" xmlns:pslz="http://schemas.microsoft.com/office/powerpoint/2016/slidezoom">
        <mc:Choice Requires="pslz">
          <p:graphicFrame>
            <p:nvGraphicFramePr>
              <p:cNvPr id="110" name="Folienzoom - 3/4">
                <a:extLst>
                  <a:ext uri="{FF2B5EF4-FFF2-40B4-BE49-F238E27FC236}">
                    <a16:creationId xmlns:a16="http://schemas.microsoft.com/office/drawing/2014/main" id="{82836F43-6125-4DC5-8EFE-996F6EFFF086}"/>
                  </a:ext>
                </a:extLst>
              </p:cNvPr>
              <p:cNvGraphicFramePr>
                <a:graphicFrameLocks noChangeAspect="1"/>
              </p:cNvGraphicFramePr>
              <p:nvPr/>
            </p:nvGraphicFramePr>
            <p:xfrm>
              <a:off x="6143184" y="3471158"/>
              <a:ext cx="1980852" cy="1114229"/>
            </p:xfrm>
            <a:graphic>
              <a:graphicData uri="http://schemas.microsoft.com/office/powerpoint/2016/slidezoom">
                <pslz:sldZm>
                  <pslz:sldZmObj sldId="286" cId="1321349439">
                    <pslz:zmPr id="{3D1CF146-AA8C-4087-BC66-77BEE191AC7A}" returnToParent="0" imageType="cover" transitionDur="1000">
                      <p166:blipFill xmlns:p166="http://schemas.microsoft.com/office/powerpoint/2016/6/main">
                        <a:blip r:embed="rId35" cstate="screen">
                          <a:extLst>
                            <a:ext uri="{28A0092B-C50C-407E-A947-70E740481C1C}">
                              <a14:useLocalDpi xmlns:a14="http://schemas.microsoft.com/office/drawing/2010/main"/>
                            </a:ext>
                          </a:extLst>
                        </a:blip>
                        <a:stretch>
                          <a:fillRect/>
                        </a:stretch>
                      </p166:blipFill>
                      <p166:spPr xmlns:p166="http://schemas.microsoft.com/office/powerpoint/2016/6/main">
                        <a:xfrm>
                          <a:off x="0" y="0"/>
                          <a:ext cx="1980852" cy="1114229"/>
                        </a:xfrm>
                        <a:prstGeom prst="rect">
                          <a:avLst/>
                        </a:prstGeom>
                        <a:ln w="3175">
                          <a:solidFill>
                            <a:prstClr val="ltGray"/>
                          </a:solidFill>
                        </a:ln>
                      </p166:spPr>
                    </pslz:zmPr>
                  </pslz:sldZmObj>
                </pslz:sldZm>
              </a:graphicData>
            </a:graphic>
          </p:graphicFrame>
        </mc:Choice>
        <mc:Fallback xmlns="">
          <p:pic>
            <p:nvPicPr>
              <p:cNvPr id="110" name="Folienzoom - 3/4">
                <a:hlinkClick r:id="rId36" action="ppaction://hlinksldjump"/>
                <a:extLst>
                  <a:ext uri="{FF2B5EF4-FFF2-40B4-BE49-F238E27FC236}">
                    <a16:creationId xmlns:a16="http://schemas.microsoft.com/office/drawing/2014/main" id="{82836F43-6125-4DC5-8EFE-996F6EFFF086}"/>
                  </a:ext>
                </a:extLst>
              </p:cNvPr>
              <p:cNvPicPr>
                <a:picLocks noGrp="1" noRot="1" noChangeAspect="1" noMove="1" noResize="1" noEditPoints="1" noAdjustHandles="1" noChangeArrowheads="1" noChangeShapeType="1"/>
              </p:cNvPicPr>
              <p:nvPr/>
            </p:nvPicPr>
            <p:blipFill>
              <a:blip r:embed="rId32">
                <a:extLst>
                  <a:ext uri="{28A0092B-C50C-407E-A947-70E740481C1C}">
                    <a14:useLocalDpi xmlns:a14="http://schemas.microsoft.com/office/drawing/2010/main" val="0"/>
                  </a:ext>
                </a:extLst>
              </a:blip>
              <a:stretch>
                <a:fillRect/>
              </a:stretch>
            </p:blipFill>
            <p:spPr>
              <a:xfrm>
                <a:off x="6143184" y="3471158"/>
                <a:ext cx="1980852" cy="1114229"/>
              </a:xfrm>
              <a:prstGeom prst="rect">
                <a:avLst/>
              </a:prstGeom>
              <a:ln w="3175">
                <a:solidFill>
                  <a:prstClr val="ltGray"/>
                </a:solidFill>
              </a:ln>
            </p:spPr>
          </p:pic>
        </mc:Fallback>
      </mc:AlternateContent>
      <mc:AlternateContent xmlns:mc="http://schemas.openxmlformats.org/markup-compatibility/2006" xmlns:pslz="http://schemas.microsoft.com/office/powerpoint/2016/slidezoom">
        <mc:Choice Requires="pslz">
          <p:graphicFrame>
            <p:nvGraphicFramePr>
              <p:cNvPr id="91" name="Folienzoom - 3/3">
                <a:extLst>
                  <a:ext uri="{FF2B5EF4-FFF2-40B4-BE49-F238E27FC236}">
                    <a16:creationId xmlns:a16="http://schemas.microsoft.com/office/drawing/2014/main" id="{CB691788-42FD-4287-A593-AC756E6DE1DE}"/>
                  </a:ext>
                </a:extLst>
              </p:cNvPr>
              <p:cNvGraphicFramePr>
                <a:graphicFrameLocks noChangeAspect="1"/>
              </p:cNvGraphicFramePr>
              <p:nvPr/>
            </p:nvGraphicFramePr>
            <p:xfrm>
              <a:off x="4091808" y="3461381"/>
              <a:ext cx="1971939" cy="1109216"/>
            </p:xfrm>
            <a:graphic>
              <a:graphicData uri="http://schemas.microsoft.com/office/powerpoint/2016/slidezoom">
                <pslz:sldZm>
                  <pslz:sldZmObj sldId="281" cId="317693037">
                    <pslz:zmPr id="{0A489BAF-63CA-4004-9840-7EEF435E19F9}" returnToParent="0" imageType="cover" transitionDur="1000">
                      <p166:blipFill xmlns:p166="http://schemas.microsoft.com/office/powerpoint/2016/6/main">
                        <a:blip r:embed="rId37" cstate="screen">
                          <a:extLst>
                            <a:ext uri="{28A0092B-C50C-407E-A947-70E740481C1C}">
                              <a14:useLocalDpi xmlns:a14="http://schemas.microsoft.com/office/drawing/2010/main"/>
                            </a:ext>
                          </a:extLst>
                        </a:blip>
                        <a:stretch>
                          <a:fillRect/>
                        </a:stretch>
                      </p166:blipFill>
                      <p166:spPr xmlns:p166="http://schemas.microsoft.com/office/powerpoint/2016/6/main">
                        <a:xfrm>
                          <a:off x="0" y="0"/>
                          <a:ext cx="1971939" cy="1109216"/>
                        </a:xfrm>
                        <a:prstGeom prst="rect">
                          <a:avLst/>
                        </a:prstGeom>
                        <a:ln w="3175">
                          <a:solidFill>
                            <a:prstClr val="ltGray"/>
                          </a:solidFill>
                        </a:ln>
                      </p166:spPr>
                    </pslz:zmPr>
                  </pslz:sldZmObj>
                </pslz:sldZm>
              </a:graphicData>
            </a:graphic>
          </p:graphicFrame>
        </mc:Choice>
        <mc:Fallback xmlns="">
          <p:pic>
            <p:nvPicPr>
              <p:cNvPr id="91" name="Folienzoom - 3/3">
                <a:hlinkClick r:id="rId38" action="ppaction://hlinksldjump"/>
                <a:extLst>
                  <a:ext uri="{FF2B5EF4-FFF2-40B4-BE49-F238E27FC236}">
                    <a16:creationId xmlns:a16="http://schemas.microsoft.com/office/drawing/2014/main" id="{CB691788-42FD-4287-A593-AC756E6DE1DE}"/>
                  </a:ext>
                </a:extLst>
              </p:cNvPr>
              <p:cNvPicPr>
                <a:picLocks noGrp="1" noRot="1" noChangeAspect="1" noMove="1" noResize="1" noEditPoints="1" noAdjustHandles="1" noChangeArrowheads="1" noChangeShapeType="1"/>
              </p:cNvPicPr>
              <p:nvPr/>
            </p:nvPicPr>
            <p:blipFill>
              <a:blip r:embed="rId32">
                <a:extLst>
                  <a:ext uri="{28A0092B-C50C-407E-A947-70E740481C1C}">
                    <a14:useLocalDpi xmlns:a14="http://schemas.microsoft.com/office/drawing/2010/main" val="0"/>
                  </a:ext>
                </a:extLst>
              </a:blip>
              <a:stretch>
                <a:fillRect/>
              </a:stretch>
            </p:blipFill>
            <p:spPr>
              <a:xfrm>
                <a:off x="4091808" y="3461381"/>
                <a:ext cx="1971939" cy="1109216"/>
              </a:xfrm>
              <a:prstGeom prst="rect">
                <a:avLst/>
              </a:prstGeom>
              <a:ln w="3175">
                <a:solidFill>
                  <a:prstClr val="ltGray"/>
                </a:solidFill>
              </a:ln>
            </p:spPr>
          </p:pic>
        </mc:Fallback>
      </mc:AlternateContent>
      <mc:AlternateContent xmlns:mc="http://schemas.openxmlformats.org/markup-compatibility/2006" xmlns:pslz="http://schemas.microsoft.com/office/powerpoint/2016/slidezoom">
        <mc:Choice Requires="pslz">
          <p:graphicFrame>
            <p:nvGraphicFramePr>
              <p:cNvPr id="79" name="Folienzoom - 3/2">
                <a:extLst>
                  <a:ext uri="{FF2B5EF4-FFF2-40B4-BE49-F238E27FC236}">
                    <a16:creationId xmlns:a16="http://schemas.microsoft.com/office/drawing/2014/main" id="{8C3CD49A-BEFD-4A88-955C-F5777281A357}"/>
                  </a:ext>
                </a:extLst>
              </p:cNvPr>
              <p:cNvGraphicFramePr>
                <a:graphicFrameLocks noChangeAspect="1"/>
              </p:cNvGraphicFramePr>
              <p:nvPr/>
            </p:nvGraphicFramePr>
            <p:xfrm>
              <a:off x="2028078" y="3462422"/>
              <a:ext cx="1996382" cy="1122965"/>
            </p:xfrm>
            <a:graphic>
              <a:graphicData uri="http://schemas.microsoft.com/office/powerpoint/2016/slidezoom">
                <pslz:sldZm>
                  <pslz:sldZmObj sldId="276" cId="1442414698">
                    <pslz:zmPr id="{A7F34820-12EE-43E1-BFCF-0138F87C246C}" returnToParent="0" imageType="cover" transitionDur="1000">
                      <p166:blipFill xmlns:p166="http://schemas.microsoft.com/office/powerpoint/2016/6/main">
                        <a:blip r:embed="rId39" cstate="screen">
                          <a:extLst>
                            <a:ext uri="{28A0092B-C50C-407E-A947-70E740481C1C}">
                              <a14:useLocalDpi xmlns:a14="http://schemas.microsoft.com/office/drawing/2010/main"/>
                            </a:ext>
                          </a:extLst>
                        </a:blip>
                        <a:stretch>
                          <a:fillRect/>
                        </a:stretch>
                      </p166:blipFill>
                      <p166:spPr xmlns:p166="http://schemas.microsoft.com/office/powerpoint/2016/6/main">
                        <a:xfrm>
                          <a:off x="0" y="0"/>
                          <a:ext cx="1996382" cy="1122965"/>
                        </a:xfrm>
                        <a:prstGeom prst="rect">
                          <a:avLst/>
                        </a:prstGeom>
                        <a:ln w="3175">
                          <a:solidFill>
                            <a:prstClr val="ltGray"/>
                          </a:solidFill>
                        </a:ln>
                      </p166:spPr>
                    </pslz:zmPr>
                  </pslz:sldZmObj>
                </pslz:sldZm>
              </a:graphicData>
            </a:graphic>
          </p:graphicFrame>
        </mc:Choice>
        <mc:Fallback xmlns="">
          <p:pic>
            <p:nvPicPr>
              <p:cNvPr id="79" name="Folienzoom - 3/2">
                <a:hlinkClick r:id="rId40" action="ppaction://hlinksldjump"/>
                <a:extLst>
                  <a:ext uri="{FF2B5EF4-FFF2-40B4-BE49-F238E27FC236}">
                    <a16:creationId xmlns:a16="http://schemas.microsoft.com/office/drawing/2014/main" id="{8C3CD49A-BEFD-4A88-955C-F5777281A357}"/>
                  </a:ext>
                </a:extLst>
              </p:cNvPr>
              <p:cNvPicPr>
                <a:picLocks noGrp="1" noRot="1" noChangeAspect="1" noMove="1" noResize="1" noEditPoints="1" noAdjustHandles="1" noChangeArrowheads="1" noChangeShapeType="1"/>
              </p:cNvPicPr>
              <p:nvPr/>
            </p:nvPicPr>
            <p:blipFill>
              <a:blip r:embed="rId32">
                <a:extLst>
                  <a:ext uri="{28A0092B-C50C-407E-A947-70E740481C1C}">
                    <a14:useLocalDpi xmlns:a14="http://schemas.microsoft.com/office/drawing/2010/main" val="0"/>
                  </a:ext>
                </a:extLst>
              </a:blip>
              <a:stretch>
                <a:fillRect/>
              </a:stretch>
            </p:blipFill>
            <p:spPr>
              <a:xfrm>
                <a:off x="2028078" y="3462422"/>
                <a:ext cx="1996382" cy="1122965"/>
              </a:xfrm>
              <a:prstGeom prst="rect">
                <a:avLst/>
              </a:prstGeom>
              <a:ln w="3175">
                <a:solidFill>
                  <a:prstClr val="ltGray"/>
                </a:solidFill>
              </a:ln>
            </p:spPr>
          </p:pic>
        </mc:Fallback>
      </mc:AlternateContent>
      <mc:AlternateContent xmlns:mc="http://schemas.openxmlformats.org/markup-compatibility/2006" xmlns:pslz="http://schemas.microsoft.com/office/powerpoint/2016/slidezoom">
        <mc:Choice Requires="pslz">
          <p:graphicFrame>
            <p:nvGraphicFramePr>
              <p:cNvPr id="30" name="Folienzoom - 3/1">
                <a:extLst>
                  <a:ext uri="{FF2B5EF4-FFF2-40B4-BE49-F238E27FC236}">
                    <a16:creationId xmlns:a16="http://schemas.microsoft.com/office/drawing/2014/main" id="{132B3020-CDDA-4B6A-B957-931D76CE9988}"/>
                  </a:ext>
                </a:extLst>
              </p:cNvPr>
              <p:cNvGraphicFramePr>
                <a:graphicFrameLocks noChangeAspect="1"/>
              </p:cNvGraphicFramePr>
              <p:nvPr/>
            </p:nvGraphicFramePr>
            <p:xfrm>
              <a:off x="-4872" y="3475623"/>
              <a:ext cx="2017145" cy="1134644"/>
            </p:xfrm>
            <a:graphic>
              <a:graphicData uri="http://schemas.microsoft.com/office/powerpoint/2016/slidezoom">
                <pslz:sldZm>
                  <pslz:sldZmObj sldId="270" cId="2309015311">
                    <pslz:zmPr id="{23A1A43D-DD8F-4396-9CEC-3366A82C66DC}" returnToParent="0" imageType="cover" transitionDur="1000">
                      <p166:blipFill xmlns:p166="http://schemas.microsoft.com/office/powerpoint/2016/6/main">
                        <a:blip r:embed="rId41" cstate="screen">
                          <a:extLst>
                            <a:ext uri="{28A0092B-C50C-407E-A947-70E740481C1C}">
                              <a14:useLocalDpi xmlns:a14="http://schemas.microsoft.com/office/drawing/2010/main"/>
                            </a:ext>
                          </a:extLst>
                        </a:blip>
                        <a:stretch>
                          <a:fillRect/>
                        </a:stretch>
                      </p166:blipFill>
                      <p166:spPr xmlns:p166="http://schemas.microsoft.com/office/powerpoint/2016/6/main">
                        <a:xfrm>
                          <a:off x="0" y="0"/>
                          <a:ext cx="2017145" cy="1134644"/>
                        </a:xfrm>
                        <a:prstGeom prst="rect">
                          <a:avLst/>
                        </a:prstGeom>
                        <a:ln w="3175">
                          <a:solidFill>
                            <a:prstClr val="ltGray"/>
                          </a:solidFill>
                        </a:ln>
                      </p166:spPr>
                    </pslz:zmPr>
                  </pslz:sldZmObj>
                </pslz:sldZm>
              </a:graphicData>
            </a:graphic>
          </p:graphicFrame>
        </mc:Choice>
        <mc:Fallback xmlns="">
          <p:pic>
            <p:nvPicPr>
              <p:cNvPr id="30" name="Folienzoom - 3/1">
                <a:hlinkClick r:id="rId42" action="ppaction://hlinksldjump"/>
                <a:extLst>
                  <a:ext uri="{FF2B5EF4-FFF2-40B4-BE49-F238E27FC236}">
                    <a16:creationId xmlns:a16="http://schemas.microsoft.com/office/drawing/2014/main" id="{132B3020-CDDA-4B6A-B957-931D76CE9988}"/>
                  </a:ext>
                </a:extLst>
              </p:cNvPr>
              <p:cNvPicPr>
                <a:picLocks noGrp="1" noRot="1" noChangeAspect="1" noMove="1" noResize="1" noEditPoints="1" noAdjustHandles="1" noChangeArrowheads="1" noChangeShapeType="1"/>
              </p:cNvPicPr>
              <p:nvPr/>
            </p:nvPicPr>
            <p:blipFill>
              <a:blip r:embed="rId32">
                <a:extLst>
                  <a:ext uri="{28A0092B-C50C-407E-A947-70E740481C1C}">
                    <a14:useLocalDpi xmlns:a14="http://schemas.microsoft.com/office/drawing/2010/main" val="0"/>
                  </a:ext>
                </a:extLst>
              </a:blip>
              <a:stretch>
                <a:fillRect/>
              </a:stretch>
            </p:blipFill>
            <p:spPr>
              <a:xfrm>
                <a:off x="-4872" y="3475623"/>
                <a:ext cx="2017145" cy="1134644"/>
              </a:xfrm>
              <a:prstGeom prst="rect">
                <a:avLst/>
              </a:prstGeom>
              <a:ln w="3175">
                <a:solidFill>
                  <a:prstClr val="ltGray"/>
                </a:solidFill>
              </a:ln>
            </p:spPr>
          </p:pic>
        </mc:Fallback>
      </mc:AlternateContent>
      <mc:AlternateContent xmlns:mc="http://schemas.openxmlformats.org/markup-compatibility/2006" xmlns:pslz="http://schemas.microsoft.com/office/powerpoint/2016/slidezoom">
        <mc:Choice Requires="pslz">
          <p:graphicFrame>
            <p:nvGraphicFramePr>
              <p:cNvPr id="146" name="Folienzoom - 2/6">
                <a:extLst>
                  <a:ext uri="{FF2B5EF4-FFF2-40B4-BE49-F238E27FC236}">
                    <a16:creationId xmlns:a16="http://schemas.microsoft.com/office/drawing/2014/main" id="{F7AEC9C9-BBCB-46C1-9A45-7DEA2AFDCBB1}"/>
                  </a:ext>
                </a:extLst>
              </p:cNvPr>
              <p:cNvGraphicFramePr>
                <a:graphicFrameLocks noChangeAspect="1"/>
              </p:cNvGraphicFramePr>
              <p:nvPr/>
            </p:nvGraphicFramePr>
            <p:xfrm>
              <a:off x="10230002" y="2325259"/>
              <a:ext cx="1962000" cy="1103625"/>
            </p:xfrm>
            <a:graphic>
              <a:graphicData uri="http://schemas.microsoft.com/office/powerpoint/2016/slidezoom">
                <pslz:sldZm>
                  <pslz:sldZmObj sldId="295" cId="3008896825">
                    <pslz:zmPr id="{2C742313-4A37-4783-AAD6-F030DC18ABBB}" returnToParent="0" imageType="cover" transitionDur="1000">
                      <p166:blipFill xmlns:p166="http://schemas.microsoft.com/office/powerpoint/2016/6/main">
                        <a:blip r:embed="rId43" cstate="screen">
                          <a:extLst>
                            <a:ext uri="{28A0092B-C50C-407E-A947-70E740481C1C}">
                              <a14:useLocalDpi xmlns:a14="http://schemas.microsoft.com/office/drawing/2010/main"/>
                            </a:ext>
                          </a:extLst>
                        </a:blip>
                        <a:stretch>
                          <a:fillRect/>
                        </a:stretch>
                      </p166:blipFill>
                      <p166:spPr xmlns:p166="http://schemas.microsoft.com/office/powerpoint/2016/6/main">
                        <a:xfrm>
                          <a:off x="0" y="0"/>
                          <a:ext cx="1962000" cy="1103625"/>
                        </a:xfrm>
                        <a:prstGeom prst="rect">
                          <a:avLst/>
                        </a:prstGeom>
                        <a:ln w="3175">
                          <a:solidFill>
                            <a:prstClr val="ltGray"/>
                          </a:solidFill>
                        </a:ln>
                      </p166:spPr>
                    </pslz:zmPr>
                  </pslz:sldZmObj>
                </pslz:sldZm>
              </a:graphicData>
            </a:graphic>
          </p:graphicFrame>
        </mc:Choice>
        <mc:Fallback xmlns="">
          <p:pic>
            <p:nvPicPr>
              <p:cNvPr id="146" name="Folienzoom - 2/6">
                <a:hlinkClick r:id="rId44" action="ppaction://hlinksldjump"/>
                <a:extLst>
                  <a:ext uri="{FF2B5EF4-FFF2-40B4-BE49-F238E27FC236}">
                    <a16:creationId xmlns:a16="http://schemas.microsoft.com/office/drawing/2014/main" id="{F7AEC9C9-BBCB-46C1-9A45-7DEA2AFDCBB1}"/>
                  </a:ext>
                </a:extLst>
              </p:cNvPr>
              <p:cNvPicPr>
                <a:picLocks noGrp="1" noRot="1" noChangeAspect="1" noMove="1" noResize="1" noEditPoints="1" noAdjustHandles="1" noChangeArrowheads="1" noChangeShapeType="1"/>
              </p:cNvPicPr>
              <p:nvPr/>
            </p:nvPicPr>
            <p:blipFill>
              <a:blip r:embed="rId45">
                <a:extLst>
                  <a:ext uri="{28A0092B-C50C-407E-A947-70E740481C1C}">
                    <a14:useLocalDpi xmlns:a14="http://schemas.microsoft.com/office/drawing/2010/main" val="0"/>
                  </a:ext>
                </a:extLst>
              </a:blip>
              <a:stretch>
                <a:fillRect/>
              </a:stretch>
            </p:blipFill>
            <p:spPr>
              <a:xfrm>
                <a:off x="10230002" y="2325259"/>
                <a:ext cx="1962000" cy="1103625"/>
              </a:xfrm>
              <a:prstGeom prst="rect">
                <a:avLst/>
              </a:prstGeom>
              <a:ln w="3175">
                <a:solidFill>
                  <a:prstClr val="ltGray"/>
                </a:solidFill>
              </a:ln>
            </p:spPr>
          </p:pic>
        </mc:Fallback>
      </mc:AlternateContent>
      <mc:AlternateContent xmlns:mc="http://schemas.openxmlformats.org/markup-compatibility/2006" xmlns:pslz="http://schemas.microsoft.com/office/powerpoint/2016/slidezoom">
        <mc:Choice Requires="pslz">
          <p:graphicFrame>
            <p:nvGraphicFramePr>
              <p:cNvPr id="126" name="Folienzoom - 2/5">
                <a:extLst>
                  <a:ext uri="{FF2B5EF4-FFF2-40B4-BE49-F238E27FC236}">
                    <a16:creationId xmlns:a16="http://schemas.microsoft.com/office/drawing/2014/main" id="{8A4BC507-27F8-4222-BC2F-BF5377766B9A}"/>
                  </a:ext>
                </a:extLst>
              </p:cNvPr>
              <p:cNvGraphicFramePr>
                <a:graphicFrameLocks noChangeAspect="1"/>
              </p:cNvGraphicFramePr>
              <p:nvPr/>
            </p:nvGraphicFramePr>
            <p:xfrm>
              <a:off x="8192031" y="2325018"/>
              <a:ext cx="1975976" cy="1111486"/>
            </p:xfrm>
            <a:graphic>
              <a:graphicData uri="http://schemas.microsoft.com/office/powerpoint/2016/slidezoom">
                <pslz:sldZm>
                  <pslz:sldZmObj sldId="290" cId="4100315965">
                    <pslz:zmPr id="{BD9BFBC9-CD7C-4217-95ED-E61C2388EB0B}" returnToParent="0" imageType="cover" transitionDur="1000">
                      <p166:blipFill xmlns:p166="http://schemas.microsoft.com/office/powerpoint/2016/6/main">
                        <a:blip r:embed="rId46" cstate="screen">
                          <a:extLst>
                            <a:ext uri="{28A0092B-C50C-407E-A947-70E740481C1C}">
                              <a14:useLocalDpi xmlns:a14="http://schemas.microsoft.com/office/drawing/2010/main"/>
                            </a:ext>
                          </a:extLst>
                        </a:blip>
                        <a:stretch>
                          <a:fillRect/>
                        </a:stretch>
                      </p166:blipFill>
                      <p166:spPr xmlns:p166="http://schemas.microsoft.com/office/powerpoint/2016/6/main">
                        <a:xfrm>
                          <a:off x="0" y="0"/>
                          <a:ext cx="1975976" cy="1111486"/>
                        </a:xfrm>
                        <a:prstGeom prst="rect">
                          <a:avLst/>
                        </a:prstGeom>
                        <a:ln w="3175">
                          <a:solidFill>
                            <a:prstClr val="ltGray"/>
                          </a:solidFill>
                        </a:ln>
                      </p166:spPr>
                    </pslz:zmPr>
                  </pslz:sldZmObj>
                </pslz:sldZm>
              </a:graphicData>
            </a:graphic>
          </p:graphicFrame>
        </mc:Choice>
        <mc:Fallback xmlns="">
          <p:pic>
            <p:nvPicPr>
              <p:cNvPr id="126" name="Folienzoom - 2/5">
                <a:hlinkClick r:id="rId47" action="ppaction://hlinksldjump"/>
                <a:extLst>
                  <a:ext uri="{FF2B5EF4-FFF2-40B4-BE49-F238E27FC236}">
                    <a16:creationId xmlns:a16="http://schemas.microsoft.com/office/drawing/2014/main" id="{8A4BC507-27F8-4222-BC2F-BF5377766B9A}"/>
                  </a:ext>
                </a:extLst>
              </p:cNvPr>
              <p:cNvPicPr>
                <a:picLocks noGrp="1" noRot="1" noChangeAspect="1" noMove="1" noResize="1" noEditPoints="1" noAdjustHandles="1" noChangeArrowheads="1" noChangeShapeType="1"/>
              </p:cNvPicPr>
              <p:nvPr/>
            </p:nvPicPr>
            <p:blipFill>
              <a:blip r:embed="rId45">
                <a:extLst>
                  <a:ext uri="{28A0092B-C50C-407E-A947-70E740481C1C}">
                    <a14:useLocalDpi xmlns:a14="http://schemas.microsoft.com/office/drawing/2010/main" val="0"/>
                  </a:ext>
                </a:extLst>
              </a:blip>
              <a:stretch>
                <a:fillRect/>
              </a:stretch>
            </p:blipFill>
            <p:spPr>
              <a:xfrm>
                <a:off x="8192031" y="2325018"/>
                <a:ext cx="1975976" cy="1111486"/>
              </a:xfrm>
              <a:prstGeom prst="rect">
                <a:avLst/>
              </a:prstGeom>
              <a:ln w="3175">
                <a:solidFill>
                  <a:prstClr val="ltGray"/>
                </a:solidFill>
              </a:ln>
            </p:spPr>
          </p:pic>
        </mc:Fallback>
      </mc:AlternateContent>
      <mc:AlternateContent xmlns:mc="http://schemas.openxmlformats.org/markup-compatibility/2006" xmlns:pslz="http://schemas.microsoft.com/office/powerpoint/2016/slidezoom">
        <mc:Choice Requires="pslz">
          <p:graphicFrame>
            <p:nvGraphicFramePr>
              <p:cNvPr id="105" name="Folienzoom - 2/4">
                <a:extLst>
                  <a:ext uri="{FF2B5EF4-FFF2-40B4-BE49-F238E27FC236}">
                    <a16:creationId xmlns:a16="http://schemas.microsoft.com/office/drawing/2014/main" id="{B4445AE1-1DEC-43B1-9869-21805F816B58}"/>
                  </a:ext>
                </a:extLst>
              </p:cNvPr>
              <p:cNvGraphicFramePr>
                <a:graphicFrameLocks noChangeAspect="1"/>
              </p:cNvGraphicFramePr>
              <p:nvPr/>
            </p:nvGraphicFramePr>
            <p:xfrm>
              <a:off x="6124586" y="2300307"/>
              <a:ext cx="2001882" cy="1126058"/>
            </p:xfrm>
            <a:graphic>
              <a:graphicData uri="http://schemas.microsoft.com/office/powerpoint/2016/slidezoom">
                <pslz:sldZm>
                  <pslz:sldZmObj sldId="285" cId="1616482804">
                    <pslz:zmPr id="{5AA4B083-9CDA-4CD8-A5C0-93D2E68D1FBE}" returnToParent="0" imageType="cover" transitionDur="1000">
                      <p166:blipFill xmlns:p166="http://schemas.microsoft.com/office/powerpoint/2016/6/main">
                        <a:blip r:embed="rId48" cstate="screen">
                          <a:extLst>
                            <a:ext uri="{28A0092B-C50C-407E-A947-70E740481C1C}">
                              <a14:useLocalDpi xmlns:a14="http://schemas.microsoft.com/office/drawing/2010/main"/>
                            </a:ext>
                          </a:extLst>
                        </a:blip>
                        <a:stretch>
                          <a:fillRect/>
                        </a:stretch>
                      </p166:blipFill>
                      <p166:spPr xmlns:p166="http://schemas.microsoft.com/office/powerpoint/2016/6/main">
                        <a:xfrm>
                          <a:off x="0" y="0"/>
                          <a:ext cx="2001882" cy="1126058"/>
                        </a:xfrm>
                        <a:prstGeom prst="rect">
                          <a:avLst/>
                        </a:prstGeom>
                        <a:ln w="3175">
                          <a:solidFill>
                            <a:prstClr val="ltGray"/>
                          </a:solidFill>
                        </a:ln>
                      </p166:spPr>
                    </pslz:zmPr>
                  </pslz:sldZmObj>
                </pslz:sldZm>
              </a:graphicData>
            </a:graphic>
          </p:graphicFrame>
        </mc:Choice>
        <mc:Fallback xmlns="">
          <p:pic>
            <p:nvPicPr>
              <p:cNvPr id="105" name="Folienzoom - 2/4">
                <a:hlinkClick r:id="rId49" action="ppaction://hlinksldjump"/>
                <a:extLst>
                  <a:ext uri="{FF2B5EF4-FFF2-40B4-BE49-F238E27FC236}">
                    <a16:creationId xmlns:a16="http://schemas.microsoft.com/office/drawing/2014/main" id="{B4445AE1-1DEC-43B1-9869-21805F816B58}"/>
                  </a:ext>
                </a:extLst>
              </p:cNvPr>
              <p:cNvPicPr>
                <a:picLocks noGrp="1" noRot="1" noChangeAspect="1" noMove="1" noResize="1" noEditPoints="1" noAdjustHandles="1" noChangeArrowheads="1" noChangeShapeType="1"/>
              </p:cNvPicPr>
              <p:nvPr/>
            </p:nvPicPr>
            <p:blipFill>
              <a:blip r:embed="rId45">
                <a:extLst>
                  <a:ext uri="{28A0092B-C50C-407E-A947-70E740481C1C}">
                    <a14:useLocalDpi xmlns:a14="http://schemas.microsoft.com/office/drawing/2010/main" val="0"/>
                  </a:ext>
                </a:extLst>
              </a:blip>
              <a:stretch>
                <a:fillRect/>
              </a:stretch>
            </p:blipFill>
            <p:spPr>
              <a:xfrm>
                <a:off x="6124586" y="2300307"/>
                <a:ext cx="2001882" cy="1126058"/>
              </a:xfrm>
              <a:prstGeom prst="rect">
                <a:avLst/>
              </a:prstGeom>
              <a:ln w="3175">
                <a:solidFill>
                  <a:prstClr val="ltGray"/>
                </a:solidFill>
              </a:ln>
            </p:spPr>
          </p:pic>
        </mc:Fallback>
      </mc:AlternateContent>
      <mc:AlternateContent xmlns:mc="http://schemas.openxmlformats.org/markup-compatibility/2006" xmlns:pslz="http://schemas.microsoft.com/office/powerpoint/2016/slidezoom">
        <mc:Choice Requires="pslz">
          <p:graphicFrame>
            <p:nvGraphicFramePr>
              <p:cNvPr id="89" name="Folienzoom - 2/3">
                <a:extLst>
                  <a:ext uri="{FF2B5EF4-FFF2-40B4-BE49-F238E27FC236}">
                    <a16:creationId xmlns:a16="http://schemas.microsoft.com/office/drawing/2014/main" id="{9CF87086-54F7-42EB-A0C1-8D07936CA518}"/>
                  </a:ext>
                </a:extLst>
              </p:cNvPr>
              <p:cNvGraphicFramePr>
                <a:graphicFrameLocks noChangeAspect="1"/>
              </p:cNvGraphicFramePr>
              <p:nvPr/>
            </p:nvGraphicFramePr>
            <p:xfrm>
              <a:off x="4095477" y="2305885"/>
              <a:ext cx="1971939" cy="1109216"/>
            </p:xfrm>
            <a:graphic>
              <a:graphicData uri="http://schemas.microsoft.com/office/powerpoint/2016/slidezoom">
                <pslz:sldZm>
                  <pslz:sldZmObj sldId="280" cId="1146334913">
                    <pslz:zmPr id="{DFCDC141-801A-4D8C-BEB2-F6A2DC80D6DC}" returnToParent="0" imageType="cover" transitionDur="1000">
                      <p166:blipFill xmlns:p166="http://schemas.microsoft.com/office/powerpoint/2016/6/main">
                        <a:blip r:embed="rId50" cstate="screen">
                          <a:extLst>
                            <a:ext uri="{28A0092B-C50C-407E-A947-70E740481C1C}">
                              <a14:useLocalDpi xmlns:a14="http://schemas.microsoft.com/office/drawing/2010/main"/>
                            </a:ext>
                          </a:extLst>
                        </a:blip>
                        <a:stretch>
                          <a:fillRect/>
                        </a:stretch>
                      </p166:blipFill>
                      <p166:spPr xmlns:p166="http://schemas.microsoft.com/office/powerpoint/2016/6/main">
                        <a:xfrm>
                          <a:off x="0" y="0"/>
                          <a:ext cx="1971939" cy="1109216"/>
                        </a:xfrm>
                        <a:prstGeom prst="rect">
                          <a:avLst/>
                        </a:prstGeom>
                        <a:ln w="3175">
                          <a:solidFill>
                            <a:prstClr val="ltGray"/>
                          </a:solidFill>
                        </a:ln>
                      </p166:spPr>
                    </pslz:zmPr>
                  </pslz:sldZmObj>
                </pslz:sldZm>
              </a:graphicData>
            </a:graphic>
          </p:graphicFrame>
        </mc:Choice>
        <mc:Fallback xmlns="">
          <p:pic>
            <p:nvPicPr>
              <p:cNvPr id="89" name="Folienzoom - 2/3">
                <a:hlinkClick r:id="rId51" action="ppaction://hlinksldjump"/>
                <a:extLst>
                  <a:ext uri="{FF2B5EF4-FFF2-40B4-BE49-F238E27FC236}">
                    <a16:creationId xmlns:a16="http://schemas.microsoft.com/office/drawing/2014/main" id="{9CF87086-54F7-42EB-A0C1-8D07936CA518}"/>
                  </a:ext>
                </a:extLst>
              </p:cNvPr>
              <p:cNvPicPr>
                <a:picLocks noGrp="1" noRot="1" noChangeAspect="1" noMove="1" noResize="1" noEditPoints="1" noAdjustHandles="1" noChangeArrowheads="1" noChangeShapeType="1"/>
              </p:cNvPicPr>
              <p:nvPr/>
            </p:nvPicPr>
            <p:blipFill>
              <a:blip r:embed="rId45">
                <a:extLst>
                  <a:ext uri="{28A0092B-C50C-407E-A947-70E740481C1C}">
                    <a14:useLocalDpi xmlns:a14="http://schemas.microsoft.com/office/drawing/2010/main" val="0"/>
                  </a:ext>
                </a:extLst>
              </a:blip>
              <a:stretch>
                <a:fillRect/>
              </a:stretch>
            </p:blipFill>
            <p:spPr>
              <a:xfrm>
                <a:off x="4095477" y="2305885"/>
                <a:ext cx="1971939" cy="1109216"/>
              </a:xfrm>
              <a:prstGeom prst="rect">
                <a:avLst/>
              </a:prstGeom>
              <a:ln w="3175">
                <a:solidFill>
                  <a:prstClr val="ltGray"/>
                </a:solidFill>
              </a:ln>
            </p:spPr>
          </p:pic>
        </mc:Fallback>
      </mc:AlternateContent>
      <mc:AlternateContent xmlns:mc="http://schemas.openxmlformats.org/markup-compatibility/2006" xmlns:pslz="http://schemas.microsoft.com/office/powerpoint/2016/slidezoom">
        <mc:Choice Requires="pslz">
          <p:graphicFrame>
            <p:nvGraphicFramePr>
              <p:cNvPr id="75" name="Folienzoom - 2/2">
                <a:extLst>
                  <a:ext uri="{FF2B5EF4-FFF2-40B4-BE49-F238E27FC236}">
                    <a16:creationId xmlns:a16="http://schemas.microsoft.com/office/drawing/2014/main" id="{104ED8CD-2627-4498-AB1F-E7A2603EFC46}"/>
                  </a:ext>
                </a:extLst>
              </p:cNvPr>
              <p:cNvGraphicFramePr>
                <a:graphicFrameLocks noChangeAspect="1"/>
              </p:cNvGraphicFramePr>
              <p:nvPr/>
            </p:nvGraphicFramePr>
            <p:xfrm>
              <a:off x="2055838" y="2298828"/>
              <a:ext cx="1996382" cy="1122965"/>
            </p:xfrm>
            <a:graphic>
              <a:graphicData uri="http://schemas.microsoft.com/office/powerpoint/2016/slidezoom">
                <pslz:sldZm>
                  <pslz:sldZmObj sldId="275" cId="267572749">
                    <pslz:zmPr id="{B488AA5C-1BFF-49DE-964A-9EC8F81A5062}" returnToParent="0" imageType="cover" transitionDur="1000">
                      <p166:blipFill xmlns:p166="http://schemas.microsoft.com/office/powerpoint/2016/6/main">
                        <a:blip r:embed="rId52" cstate="screen">
                          <a:extLst>
                            <a:ext uri="{28A0092B-C50C-407E-A947-70E740481C1C}">
                              <a14:useLocalDpi xmlns:a14="http://schemas.microsoft.com/office/drawing/2010/main"/>
                            </a:ext>
                          </a:extLst>
                        </a:blip>
                        <a:stretch>
                          <a:fillRect/>
                        </a:stretch>
                      </p166:blipFill>
                      <p166:spPr xmlns:p166="http://schemas.microsoft.com/office/powerpoint/2016/6/main">
                        <a:xfrm>
                          <a:off x="0" y="0"/>
                          <a:ext cx="1996382" cy="1122965"/>
                        </a:xfrm>
                        <a:prstGeom prst="rect">
                          <a:avLst/>
                        </a:prstGeom>
                        <a:ln w="3175">
                          <a:solidFill>
                            <a:prstClr val="ltGray"/>
                          </a:solidFill>
                        </a:ln>
                      </p166:spPr>
                    </pslz:zmPr>
                  </pslz:sldZmObj>
                </pslz:sldZm>
              </a:graphicData>
            </a:graphic>
          </p:graphicFrame>
        </mc:Choice>
        <mc:Fallback xmlns="">
          <p:pic>
            <p:nvPicPr>
              <p:cNvPr id="75" name="Folienzoom - 2/2">
                <a:hlinkClick r:id="rId53" action="ppaction://hlinksldjump"/>
                <a:extLst>
                  <a:ext uri="{FF2B5EF4-FFF2-40B4-BE49-F238E27FC236}">
                    <a16:creationId xmlns:a16="http://schemas.microsoft.com/office/drawing/2014/main" id="{104ED8CD-2627-4498-AB1F-E7A2603EFC46}"/>
                  </a:ext>
                </a:extLst>
              </p:cNvPr>
              <p:cNvPicPr>
                <a:picLocks noGrp="1" noRot="1" noChangeAspect="1" noMove="1" noResize="1" noEditPoints="1" noAdjustHandles="1" noChangeArrowheads="1" noChangeShapeType="1"/>
              </p:cNvPicPr>
              <p:nvPr/>
            </p:nvPicPr>
            <p:blipFill>
              <a:blip r:embed="rId45">
                <a:extLst>
                  <a:ext uri="{28A0092B-C50C-407E-A947-70E740481C1C}">
                    <a14:useLocalDpi xmlns:a14="http://schemas.microsoft.com/office/drawing/2010/main" val="0"/>
                  </a:ext>
                </a:extLst>
              </a:blip>
              <a:stretch>
                <a:fillRect/>
              </a:stretch>
            </p:blipFill>
            <p:spPr>
              <a:xfrm>
                <a:off x="2055838" y="2298828"/>
                <a:ext cx="1996382" cy="1122965"/>
              </a:xfrm>
              <a:prstGeom prst="rect">
                <a:avLst/>
              </a:prstGeom>
              <a:ln w="3175">
                <a:solidFill>
                  <a:prstClr val="ltGray"/>
                </a:solidFill>
              </a:ln>
            </p:spPr>
          </p:pic>
        </mc:Fallback>
      </mc:AlternateContent>
      <mc:AlternateContent xmlns:mc="http://schemas.openxmlformats.org/markup-compatibility/2006" xmlns:pslz="http://schemas.microsoft.com/office/powerpoint/2016/slidezoom">
        <mc:Choice Requires="pslz">
          <p:graphicFrame>
            <p:nvGraphicFramePr>
              <p:cNvPr id="26" name="Folienzoom - 2/1">
                <a:extLst>
                  <a:ext uri="{FF2B5EF4-FFF2-40B4-BE49-F238E27FC236}">
                    <a16:creationId xmlns:a16="http://schemas.microsoft.com/office/drawing/2014/main" id="{E17EAECD-D242-48D3-84D0-0895B6CB7E22}"/>
                  </a:ext>
                </a:extLst>
              </p:cNvPr>
              <p:cNvGraphicFramePr>
                <a:graphicFrameLocks noChangeAspect="1"/>
              </p:cNvGraphicFramePr>
              <p:nvPr/>
            </p:nvGraphicFramePr>
            <p:xfrm>
              <a:off x="1585" y="2307584"/>
              <a:ext cx="1979877" cy="1113681"/>
            </p:xfrm>
            <a:graphic>
              <a:graphicData uri="http://schemas.microsoft.com/office/powerpoint/2016/slidezoom">
                <pslz:sldZm>
                  <pslz:sldZmObj sldId="269" cId="1546973757">
                    <pslz:zmPr id="{423B7F9D-AD39-4200-A919-6EA14605E56F}" returnToParent="0" imageType="cover" transitionDur="1000">
                      <p166:blipFill xmlns:p166="http://schemas.microsoft.com/office/powerpoint/2016/6/main">
                        <a:blip r:embed="rId54" cstate="screen">
                          <a:extLst>
                            <a:ext uri="{28A0092B-C50C-407E-A947-70E740481C1C}">
                              <a14:useLocalDpi xmlns:a14="http://schemas.microsoft.com/office/drawing/2010/main"/>
                            </a:ext>
                          </a:extLst>
                        </a:blip>
                        <a:stretch>
                          <a:fillRect/>
                        </a:stretch>
                      </p166:blipFill>
                      <p166:spPr xmlns:p166="http://schemas.microsoft.com/office/powerpoint/2016/6/main">
                        <a:xfrm>
                          <a:off x="0" y="0"/>
                          <a:ext cx="1979877" cy="1113681"/>
                        </a:xfrm>
                        <a:prstGeom prst="rect">
                          <a:avLst/>
                        </a:prstGeom>
                        <a:ln w="3175">
                          <a:solidFill>
                            <a:prstClr val="ltGray"/>
                          </a:solidFill>
                        </a:ln>
                      </p166:spPr>
                    </pslz:zmPr>
                  </pslz:sldZmObj>
                </pslz:sldZm>
              </a:graphicData>
            </a:graphic>
          </p:graphicFrame>
        </mc:Choice>
        <mc:Fallback xmlns="">
          <p:pic>
            <p:nvPicPr>
              <p:cNvPr id="26" name="Folienzoom - 2/1">
                <a:hlinkClick r:id="rId55" action="ppaction://hlinksldjump"/>
                <a:extLst>
                  <a:ext uri="{FF2B5EF4-FFF2-40B4-BE49-F238E27FC236}">
                    <a16:creationId xmlns:a16="http://schemas.microsoft.com/office/drawing/2014/main" id="{E17EAECD-D242-48D3-84D0-0895B6CB7E22}"/>
                  </a:ext>
                </a:extLst>
              </p:cNvPr>
              <p:cNvPicPr>
                <a:picLocks noGrp="1" noRot="1" noChangeAspect="1" noMove="1" noResize="1" noEditPoints="1" noAdjustHandles="1" noChangeArrowheads="1" noChangeShapeType="1"/>
              </p:cNvPicPr>
              <p:nvPr/>
            </p:nvPicPr>
            <p:blipFill>
              <a:blip r:embed="rId45">
                <a:extLst>
                  <a:ext uri="{28A0092B-C50C-407E-A947-70E740481C1C}">
                    <a14:useLocalDpi xmlns:a14="http://schemas.microsoft.com/office/drawing/2010/main" val="0"/>
                  </a:ext>
                </a:extLst>
              </a:blip>
              <a:stretch>
                <a:fillRect/>
              </a:stretch>
            </p:blipFill>
            <p:spPr>
              <a:xfrm>
                <a:off x="1585" y="2307584"/>
                <a:ext cx="1979877" cy="1113681"/>
              </a:xfrm>
              <a:prstGeom prst="rect">
                <a:avLst/>
              </a:prstGeom>
              <a:ln w="3175">
                <a:solidFill>
                  <a:prstClr val="ltGray"/>
                </a:solidFill>
              </a:ln>
            </p:spPr>
          </p:pic>
        </mc:Fallback>
      </mc:AlternateContent>
      <mc:AlternateContent xmlns:mc="http://schemas.openxmlformats.org/markup-compatibility/2006" xmlns:pslz="http://schemas.microsoft.com/office/powerpoint/2016/slidezoom">
        <mc:Choice Requires="pslz">
          <p:graphicFrame>
            <p:nvGraphicFramePr>
              <p:cNvPr id="142" name="Folienzoom - 1/6">
                <a:extLst>
                  <a:ext uri="{FF2B5EF4-FFF2-40B4-BE49-F238E27FC236}">
                    <a16:creationId xmlns:a16="http://schemas.microsoft.com/office/drawing/2014/main" id="{8BA50168-71A4-40A3-9949-A58A82AE504B}"/>
                  </a:ext>
                </a:extLst>
              </p:cNvPr>
              <p:cNvGraphicFramePr>
                <a:graphicFrameLocks noChangeAspect="1"/>
              </p:cNvGraphicFramePr>
              <p:nvPr/>
            </p:nvGraphicFramePr>
            <p:xfrm>
              <a:off x="10230260" y="1169393"/>
              <a:ext cx="1962000" cy="1103625"/>
            </p:xfrm>
            <a:graphic>
              <a:graphicData uri="http://schemas.microsoft.com/office/powerpoint/2016/slidezoom">
                <pslz:sldZm>
                  <pslz:sldZmObj sldId="294" cId="2792275259">
                    <pslz:zmPr id="{77BFBB8C-6C40-4790-AF87-1A97DFE37BD3}" returnToParent="0" imageType="cover" transitionDur="1000">
                      <p166:blipFill xmlns:p166="http://schemas.microsoft.com/office/powerpoint/2016/6/main">
                        <a:blip r:embed="rId56" cstate="screen">
                          <a:extLst>
                            <a:ext uri="{28A0092B-C50C-407E-A947-70E740481C1C}">
                              <a14:useLocalDpi xmlns:a14="http://schemas.microsoft.com/office/drawing/2010/main"/>
                            </a:ext>
                          </a:extLst>
                        </a:blip>
                        <a:stretch>
                          <a:fillRect/>
                        </a:stretch>
                      </p166:blipFill>
                      <p166:spPr xmlns:p166="http://schemas.microsoft.com/office/powerpoint/2016/6/main">
                        <a:xfrm>
                          <a:off x="0" y="0"/>
                          <a:ext cx="1962000" cy="1103625"/>
                        </a:xfrm>
                        <a:prstGeom prst="rect">
                          <a:avLst/>
                        </a:prstGeom>
                        <a:ln w="3175">
                          <a:solidFill>
                            <a:prstClr val="ltGray"/>
                          </a:solidFill>
                        </a:ln>
                      </p166:spPr>
                    </pslz:zmPr>
                  </pslz:sldZmObj>
                </pslz:sldZm>
              </a:graphicData>
            </a:graphic>
          </p:graphicFrame>
        </mc:Choice>
        <mc:Fallback xmlns="">
          <p:pic>
            <p:nvPicPr>
              <p:cNvPr id="142" name="Folienzoom - 1/6">
                <a:hlinkClick r:id="rId57" action="ppaction://hlinksldjump"/>
                <a:extLst>
                  <a:ext uri="{FF2B5EF4-FFF2-40B4-BE49-F238E27FC236}">
                    <a16:creationId xmlns:a16="http://schemas.microsoft.com/office/drawing/2014/main" id="{8BA50168-71A4-40A3-9949-A58A82AE504B}"/>
                  </a:ext>
                </a:extLst>
              </p:cNvPr>
              <p:cNvPicPr>
                <a:picLocks noGrp="1" noRot="1" noChangeAspect="1" noMove="1" noResize="1" noEditPoints="1" noAdjustHandles="1" noChangeArrowheads="1" noChangeShapeType="1"/>
              </p:cNvPicPr>
              <p:nvPr/>
            </p:nvPicPr>
            <p:blipFill>
              <a:blip r:embed="rId58">
                <a:extLst>
                  <a:ext uri="{28A0092B-C50C-407E-A947-70E740481C1C}">
                    <a14:useLocalDpi xmlns:a14="http://schemas.microsoft.com/office/drawing/2010/main" val="0"/>
                  </a:ext>
                </a:extLst>
              </a:blip>
              <a:stretch>
                <a:fillRect/>
              </a:stretch>
            </p:blipFill>
            <p:spPr>
              <a:xfrm>
                <a:off x="10230260" y="1169393"/>
                <a:ext cx="1962000" cy="1103625"/>
              </a:xfrm>
              <a:prstGeom prst="rect">
                <a:avLst/>
              </a:prstGeom>
              <a:ln w="3175">
                <a:solidFill>
                  <a:prstClr val="ltGray"/>
                </a:solidFill>
              </a:ln>
            </p:spPr>
          </p:pic>
        </mc:Fallback>
      </mc:AlternateContent>
      <mc:AlternateContent xmlns:mc="http://schemas.openxmlformats.org/markup-compatibility/2006" xmlns:pslz="http://schemas.microsoft.com/office/powerpoint/2016/slidezoom">
        <mc:Choice Requires="pslz">
          <p:graphicFrame>
            <p:nvGraphicFramePr>
              <p:cNvPr id="122" name="Folienzoom - 1/5">
                <a:extLst>
                  <a:ext uri="{FF2B5EF4-FFF2-40B4-BE49-F238E27FC236}">
                    <a16:creationId xmlns:a16="http://schemas.microsoft.com/office/drawing/2014/main" id="{E44C575A-B200-40CF-8EC4-2BA13A446365}"/>
                  </a:ext>
                </a:extLst>
              </p:cNvPr>
              <p:cNvGraphicFramePr>
                <a:graphicFrameLocks noChangeAspect="1"/>
              </p:cNvGraphicFramePr>
              <p:nvPr/>
            </p:nvGraphicFramePr>
            <p:xfrm>
              <a:off x="8184914" y="1132459"/>
              <a:ext cx="1975976" cy="1111486"/>
            </p:xfrm>
            <a:graphic>
              <a:graphicData uri="http://schemas.microsoft.com/office/powerpoint/2016/slidezoom">
                <pslz:sldZm>
                  <pslz:sldZmObj sldId="289" cId="1891947413">
                    <pslz:zmPr id="{E1977B2C-D94D-40E1-8C10-0034549F84AE}" returnToParent="0" imageType="cover" transitionDur="1000">
                      <p166:blipFill xmlns:p166="http://schemas.microsoft.com/office/powerpoint/2016/6/main">
                        <a:blip r:embed="rId59" cstate="screen">
                          <a:extLst>
                            <a:ext uri="{28A0092B-C50C-407E-A947-70E740481C1C}">
                              <a14:useLocalDpi xmlns:a14="http://schemas.microsoft.com/office/drawing/2010/main"/>
                            </a:ext>
                          </a:extLst>
                        </a:blip>
                        <a:stretch>
                          <a:fillRect/>
                        </a:stretch>
                      </p166:blipFill>
                      <p166:spPr xmlns:p166="http://schemas.microsoft.com/office/powerpoint/2016/6/main">
                        <a:xfrm>
                          <a:off x="0" y="0"/>
                          <a:ext cx="1975976" cy="1111486"/>
                        </a:xfrm>
                        <a:prstGeom prst="rect">
                          <a:avLst/>
                        </a:prstGeom>
                        <a:ln w="3175">
                          <a:solidFill>
                            <a:prstClr val="ltGray"/>
                          </a:solidFill>
                        </a:ln>
                      </p166:spPr>
                    </pslz:zmPr>
                  </pslz:sldZmObj>
                </pslz:sldZm>
              </a:graphicData>
            </a:graphic>
          </p:graphicFrame>
        </mc:Choice>
        <mc:Fallback xmlns="">
          <p:pic>
            <p:nvPicPr>
              <p:cNvPr id="122" name="Folienzoom - 1/5">
                <a:hlinkClick r:id="rId60" action="ppaction://hlinksldjump"/>
                <a:extLst>
                  <a:ext uri="{FF2B5EF4-FFF2-40B4-BE49-F238E27FC236}">
                    <a16:creationId xmlns:a16="http://schemas.microsoft.com/office/drawing/2014/main" id="{E44C575A-B200-40CF-8EC4-2BA13A446365}"/>
                  </a:ext>
                </a:extLst>
              </p:cNvPr>
              <p:cNvPicPr>
                <a:picLocks noGrp="1" noRot="1" noChangeAspect="1" noMove="1" noResize="1" noEditPoints="1" noAdjustHandles="1" noChangeArrowheads="1" noChangeShapeType="1"/>
              </p:cNvPicPr>
              <p:nvPr/>
            </p:nvPicPr>
            <p:blipFill>
              <a:blip r:embed="rId58">
                <a:extLst>
                  <a:ext uri="{28A0092B-C50C-407E-A947-70E740481C1C}">
                    <a14:useLocalDpi xmlns:a14="http://schemas.microsoft.com/office/drawing/2010/main" val="0"/>
                  </a:ext>
                </a:extLst>
              </a:blip>
              <a:stretch>
                <a:fillRect/>
              </a:stretch>
            </p:blipFill>
            <p:spPr>
              <a:xfrm>
                <a:off x="8184914" y="1132459"/>
                <a:ext cx="1975976" cy="1111486"/>
              </a:xfrm>
              <a:prstGeom prst="rect">
                <a:avLst/>
              </a:prstGeom>
              <a:ln w="3175">
                <a:solidFill>
                  <a:prstClr val="ltGray"/>
                </a:solidFill>
              </a:ln>
            </p:spPr>
          </p:pic>
        </mc:Fallback>
      </mc:AlternateContent>
      <mc:AlternateContent xmlns:mc="http://schemas.openxmlformats.org/markup-compatibility/2006" xmlns:pslz="http://schemas.microsoft.com/office/powerpoint/2016/slidezoom">
        <mc:Choice Requires="pslz">
          <p:graphicFrame>
            <p:nvGraphicFramePr>
              <p:cNvPr id="101" name="Folienzoom - 1/4">
                <a:extLst>
                  <a:ext uri="{FF2B5EF4-FFF2-40B4-BE49-F238E27FC236}">
                    <a16:creationId xmlns:a16="http://schemas.microsoft.com/office/drawing/2014/main" id="{C71BDF74-4994-42C5-8E53-5A9272E47045}"/>
                  </a:ext>
                </a:extLst>
              </p:cNvPr>
              <p:cNvGraphicFramePr>
                <a:graphicFrameLocks noChangeAspect="1"/>
              </p:cNvGraphicFramePr>
              <p:nvPr/>
            </p:nvGraphicFramePr>
            <p:xfrm>
              <a:off x="6145417" y="1175801"/>
              <a:ext cx="1980852" cy="1114229"/>
            </p:xfrm>
            <a:graphic>
              <a:graphicData uri="http://schemas.microsoft.com/office/powerpoint/2016/slidezoom">
                <pslz:sldZm>
                  <pslz:sldZmObj sldId="284" cId="2652402265">
                    <pslz:zmPr id="{1DC0CA83-30CC-4209-ABD4-D8BCD687B58B}" returnToParent="0" imageType="cover" transitionDur="1000">
                      <p166:blipFill xmlns:p166="http://schemas.microsoft.com/office/powerpoint/2016/6/main">
                        <a:blip r:embed="rId61" cstate="screen">
                          <a:extLst>
                            <a:ext uri="{28A0092B-C50C-407E-A947-70E740481C1C}">
                              <a14:useLocalDpi xmlns:a14="http://schemas.microsoft.com/office/drawing/2010/main"/>
                            </a:ext>
                          </a:extLst>
                        </a:blip>
                        <a:stretch>
                          <a:fillRect/>
                        </a:stretch>
                      </p166:blipFill>
                      <p166:spPr xmlns:p166="http://schemas.microsoft.com/office/powerpoint/2016/6/main">
                        <a:xfrm>
                          <a:off x="0" y="0"/>
                          <a:ext cx="1980852" cy="1114229"/>
                        </a:xfrm>
                        <a:prstGeom prst="rect">
                          <a:avLst/>
                        </a:prstGeom>
                        <a:ln w="3175">
                          <a:solidFill>
                            <a:prstClr val="ltGray"/>
                          </a:solidFill>
                        </a:ln>
                      </p166:spPr>
                    </pslz:zmPr>
                  </pslz:sldZmObj>
                </pslz:sldZm>
              </a:graphicData>
            </a:graphic>
          </p:graphicFrame>
        </mc:Choice>
        <mc:Fallback xmlns="">
          <p:pic>
            <p:nvPicPr>
              <p:cNvPr id="101" name="Folienzoom - 1/4">
                <a:hlinkClick r:id="rId62" action="ppaction://hlinksldjump"/>
                <a:extLst>
                  <a:ext uri="{FF2B5EF4-FFF2-40B4-BE49-F238E27FC236}">
                    <a16:creationId xmlns:a16="http://schemas.microsoft.com/office/drawing/2014/main" id="{C71BDF74-4994-42C5-8E53-5A9272E47045}"/>
                  </a:ext>
                </a:extLst>
              </p:cNvPr>
              <p:cNvPicPr>
                <a:picLocks noGrp="1" noRot="1" noChangeAspect="1" noMove="1" noResize="1" noEditPoints="1" noAdjustHandles="1" noChangeArrowheads="1" noChangeShapeType="1"/>
              </p:cNvPicPr>
              <p:nvPr/>
            </p:nvPicPr>
            <p:blipFill>
              <a:blip r:embed="rId58">
                <a:extLst>
                  <a:ext uri="{28A0092B-C50C-407E-A947-70E740481C1C}">
                    <a14:useLocalDpi xmlns:a14="http://schemas.microsoft.com/office/drawing/2010/main" val="0"/>
                  </a:ext>
                </a:extLst>
              </a:blip>
              <a:stretch>
                <a:fillRect/>
              </a:stretch>
            </p:blipFill>
            <p:spPr>
              <a:xfrm>
                <a:off x="6145417" y="1175801"/>
                <a:ext cx="1980852" cy="1114229"/>
              </a:xfrm>
              <a:prstGeom prst="rect">
                <a:avLst/>
              </a:prstGeom>
              <a:ln w="3175">
                <a:solidFill>
                  <a:prstClr val="ltGray"/>
                </a:solidFill>
              </a:ln>
            </p:spPr>
          </p:pic>
        </mc:Fallback>
      </mc:AlternateContent>
      <mc:AlternateContent xmlns:mc="http://schemas.openxmlformats.org/markup-compatibility/2006" xmlns:pslz="http://schemas.microsoft.com/office/powerpoint/2016/slidezoom">
        <mc:Choice Requires="pslz">
          <p:graphicFrame>
            <p:nvGraphicFramePr>
              <p:cNvPr id="87" name="Folienzoom - 1/3">
                <a:extLst>
                  <a:ext uri="{FF2B5EF4-FFF2-40B4-BE49-F238E27FC236}">
                    <a16:creationId xmlns:a16="http://schemas.microsoft.com/office/drawing/2014/main" id="{9BA7F9F2-6E44-4948-BC16-37FDD8BCBE2A}"/>
                  </a:ext>
                </a:extLst>
              </p:cNvPr>
              <p:cNvGraphicFramePr>
                <a:graphicFrameLocks noChangeAspect="1"/>
              </p:cNvGraphicFramePr>
              <p:nvPr/>
            </p:nvGraphicFramePr>
            <p:xfrm>
              <a:off x="4096493" y="1144884"/>
              <a:ext cx="1971939" cy="1109216"/>
            </p:xfrm>
            <a:graphic>
              <a:graphicData uri="http://schemas.microsoft.com/office/powerpoint/2016/slidezoom">
                <pslz:sldZm>
                  <pslz:sldZmObj sldId="279" cId="754673021">
                    <pslz:zmPr id="{BBFE92D9-E330-49BE-9D96-338AE04E5086}" returnToParent="0" imageType="cover" transitionDur="1000">
                      <p166:blipFill xmlns:p166="http://schemas.microsoft.com/office/powerpoint/2016/6/main">
                        <a:blip r:embed="rId63" cstate="screen">
                          <a:extLst>
                            <a:ext uri="{28A0092B-C50C-407E-A947-70E740481C1C}">
                              <a14:useLocalDpi xmlns:a14="http://schemas.microsoft.com/office/drawing/2010/main"/>
                            </a:ext>
                          </a:extLst>
                        </a:blip>
                        <a:stretch>
                          <a:fillRect/>
                        </a:stretch>
                      </p166:blipFill>
                      <p166:spPr xmlns:p166="http://schemas.microsoft.com/office/powerpoint/2016/6/main">
                        <a:xfrm>
                          <a:off x="0" y="0"/>
                          <a:ext cx="1971939" cy="1109216"/>
                        </a:xfrm>
                        <a:prstGeom prst="rect">
                          <a:avLst/>
                        </a:prstGeom>
                        <a:ln w="3175">
                          <a:solidFill>
                            <a:prstClr val="ltGray"/>
                          </a:solidFill>
                        </a:ln>
                      </p166:spPr>
                    </pslz:zmPr>
                  </pslz:sldZmObj>
                </pslz:sldZm>
              </a:graphicData>
            </a:graphic>
          </p:graphicFrame>
        </mc:Choice>
        <mc:Fallback xmlns="">
          <p:pic>
            <p:nvPicPr>
              <p:cNvPr id="87" name="Folienzoom - 1/3">
                <a:hlinkClick r:id="rId64" action="ppaction://hlinksldjump"/>
                <a:extLst>
                  <a:ext uri="{FF2B5EF4-FFF2-40B4-BE49-F238E27FC236}">
                    <a16:creationId xmlns:a16="http://schemas.microsoft.com/office/drawing/2014/main" id="{9BA7F9F2-6E44-4948-BC16-37FDD8BCBE2A}"/>
                  </a:ext>
                </a:extLst>
              </p:cNvPr>
              <p:cNvPicPr>
                <a:picLocks noGrp="1" noRot="1" noChangeAspect="1" noMove="1" noResize="1" noEditPoints="1" noAdjustHandles="1" noChangeArrowheads="1" noChangeShapeType="1"/>
              </p:cNvPicPr>
              <p:nvPr/>
            </p:nvPicPr>
            <p:blipFill>
              <a:blip r:embed="rId65" cstate="screen">
                <a:extLst>
                  <a:ext uri="{28A0092B-C50C-407E-A947-70E740481C1C}">
                    <a14:useLocalDpi xmlns:a14="http://schemas.microsoft.com/office/drawing/2010/main"/>
                  </a:ext>
                </a:extLst>
              </a:blip>
              <a:stretch>
                <a:fillRect/>
              </a:stretch>
            </p:blipFill>
            <p:spPr>
              <a:xfrm>
                <a:off x="4096493" y="1144884"/>
                <a:ext cx="1971939" cy="1109216"/>
              </a:xfrm>
              <a:prstGeom prst="rect">
                <a:avLst/>
              </a:prstGeom>
              <a:ln w="3175">
                <a:solidFill>
                  <a:prstClr val="ltGray"/>
                </a:solidFill>
              </a:ln>
            </p:spPr>
          </p:pic>
        </mc:Fallback>
      </mc:AlternateContent>
      <mc:AlternateContent xmlns:mc="http://schemas.openxmlformats.org/markup-compatibility/2006" xmlns:pslz="http://schemas.microsoft.com/office/powerpoint/2016/slidezoom">
        <mc:Choice Requires="pslz">
          <p:graphicFrame>
            <p:nvGraphicFramePr>
              <p:cNvPr id="7" name="Folienzoom 1/2">
                <a:extLst>
                  <a:ext uri="{FF2B5EF4-FFF2-40B4-BE49-F238E27FC236}">
                    <a16:creationId xmlns:a16="http://schemas.microsoft.com/office/drawing/2014/main" id="{FB0D24A4-CF31-49A7-82BC-4EEF88DAFA7F}"/>
                  </a:ext>
                </a:extLst>
              </p:cNvPr>
              <p:cNvGraphicFramePr>
                <a:graphicFrameLocks noChangeAspect="1"/>
              </p:cNvGraphicFramePr>
              <p:nvPr/>
            </p:nvGraphicFramePr>
            <p:xfrm>
              <a:off x="2035233" y="1148157"/>
              <a:ext cx="1982670" cy="1115252"/>
            </p:xfrm>
            <a:graphic>
              <a:graphicData uri="http://schemas.microsoft.com/office/powerpoint/2016/slidezoom">
                <pslz:sldZm>
                  <pslz:sldZmObj sldId="334" cId="862763330">
                    <pslz:zmPr id="{98F397F0-A933-4A00-B153-108127BF80B3}" returnToParent="0" imageType="cover" transitionDur="1000">
                      <p166:blipFill xmlns:p166="http://schemas.microsoft.com/office/powerpoint/2016/6/main">
                        <a:blip r:embed="rId61" cstate="screen">
                          <a:extLst>
                            <a:ext uri="{28A0092B-C50C-407E-A947-70E740481C1C}">
                              <a14:useLocalDpi xmlns:a14="http://schemas.microsoft.com/office/drawing/2010/main"/>
                            </a:ext>
                          </a:extLst>
                        </a:blip>
                        <a:stretch>
                          <a:fillRect/>
                        </a:stretch>
                      </p166:blipFill>
                      <p166:spPr xmlns:p166="http://schemas.microsoft.com/office/powerpoint/2016/6/main">
                        <a:xfrm>
                          <a:off x="0" y="0"/>
                          <a:ext cx="1982670" cy="1115252"/>
                        </a:xfrm>
                        <a:prstGeom prst="rect">
                          <a:avLst/>
                        </a:prstGeom>
                        <a:ln w="3175">
                          <a:solidFill>
                            <a:prstClr val="ltGray"/>
                          </a:solidFill>
                        </a:ln>
                      </p166:spPr>
                    </pslz:zmPr>
                  </pslz:sldZmObj>
                </pslz:sldZm>
              </a:graphicData>
            </a:graphic>
          </p:graphicFrame>
        </mc:Choice>
        <mc:Fallback xmlns="">
          <p:pic>
            <p:nvPicPr>
              <p:cNvPr id="7" name="Folienzoom 1/2">
                <a:hlinkClick r:id="rId15" action="ppaction://hlinksldjump"/>
                <a:extLst>
                  <a:ext uri="{FF2B5EF4-FFF2-40B4-BE49-F238E27FC236}">
                    <a16:creationId xmlns:a16="http://schemas.microsoft.com/office/drawing/2014/main" id="{FB0D24A4-CF31-49A7-82BC-4EEF88DAFA7F}"/>
                  </a:ext>
                </a:extLst>
              </p:cNvPr>
              <p:cNvPicPr>
                <a:picLocks noGrp="1" noRot="1" noChangeAspect="1" noMove="1" noResize="1" noEditPoints="1" noAdjustHandles="1" noChangeArrowheads="1" noChangeShapeType="1"/>
              </p:cNvPicPr>
              <p:nvPr/>
            </p:nvPicPr>
            <p:blipFill>
              <a:blip r:embed="rId66">
                <a:extLst>
                  <a:ext uri="{28A0092B-C50C-407E-A947-70E740481C1C}">
                    <a14:useLocalDpi xmlns:a14="http://schemas.microsoft.com/office/drawing/2010/main" val="0"/>
                  </a:ext>
                </a:extLst>
              </a:blip>
              <a:stretch>
                <a:fillRect/>
              </a:stretch>
            </p:blipFill>
            <p:spPr>
              <a:xfrm>
                <a:off x="2035233" y="1148157"/>
                <a:ext cx="1982670" cy="1115252"/>
              </a:xfrm>
              <a:prstGeom prst="rect">
                <a:avLst/>
              </a:prstGeom>
              <a:ln w="3175">
                <a:solidFill>
                  <a:prstClr val="ltGray"/>
                </a:solidFill>
              </a:ln>
            </p:spPr>
          </p:pic>
        </mc:Fallback>
      </mc:AlternateContent>
      <mc:AlternateContent xmlns:mc="http://schemas.openxmlformats.org/markup-compatibility/2006" xmlns:pslz="http://schemas.microsoft.com/office/powerpoint/2016/slidezoom">
        <mc:Choice Requires="pslz">
          <p:graphicFrame>
            <p:nvGraphicFramePr>
              <p:cNvPr id="22" name="Folienzoom - 1/1">
                <a:extLst>
                  <a:ext uri="{FF2B5EF4-FFF2-40B4-BE49-F238E27FC236}">
                    <a16:creationId xmlns:a16="http://schemas.microsoft.com/office/drawing/2014/main" id="{35543780-1249-498C-8540-F7BD1F86D37D}"/>
                  </a:ext>
                </a:extLst>
              </p:cNvPr>
              <p:cNvGraphicFramePr>
                <a:graphicFrameLocks noChangeAspect="1"/>
              </p:cNvGraphicFramePr>
              <p:nvPr/>
            </p:nvGraphicFramePr>
            <p:xfrm>
              <a:off x="6466" y="1129594"/>
              <a:ext cx="2017899" cy="1135068"/>
            </p:xfrm>
            <a:graphic>
              <a:graphicData uri="http://schemas.microsoft.com/office/powerpoint/2016/slidezoom">
                <pslz:sldZm>
                  <pslz:sldZmObj sldId="266" cId="1520566942">
                    <pslz:zmPr id="{EEFE115F-9BC0-44FE-A184-343D230FB521}" returnToParent="0" imageType="cover" transitionDur="1000">
                      <p166:blipFill xmlns:p166="http://schemas.microsoft.com/office/powerpoint/2016/6/main">
                        <a:blip r:embed="rId67" cstate="screen">
                          <a:extLst>
                            <a:ext uri="{28A0092B-C50C-407E-A947-70E740481C1C}">
                              <a14:useLocalDpi xmlns:a14="http://schemas.microsoft.com/office/drawing/2010/main"/>
                            </a:ext>
                          </a:extLst>
                        </a:blip>
                        <a:stretch>
                          <a:fillRect/>
                        </a:stretch>
                      </p166:blipFill>
                      <p166:spPr xmlns:p166="http://schemas.microsoft.com/office/powerpoint/2016/6/main">
                        <a:xfrm>
                          <a:off x="0" y="0"/>
                          <a:ext cx="2017899" cy="1135068"/>
                        </a:xfrm>
                        <a:prstGeom prst="rect">
                          <a:avLst/>
                        </a:prstGeom>
                        <a:ln w="3175">
                          <a:solidFill>
                            <a:prstClr val="ltGray"/>
                          </a:solidFill>
                        </a:ln>
                      </p166:spPr>
                    </pslz:zmPr>
                  </pslz:sldZmObj>
                </pslz:sldZm>
              </a:graphicData>
            </a:graphic>
          </p:graphicFrame>
        </mc:Choice>
        <mc:Fallback xmlns="">
          <p:pic>
            <p:nvPicPr>
              <p:cNvPr id="22" name="Folienzoom - 1/1">
                <a:hlinkClick r:id="rId55" action="ppaction://hlinksldjump"/>
                <a:extLst>
                  <a:ext uri="{FF2B5EF4-FFF2-40B4-BE49-F238E27FC236}">
                    <a16:creationId xmlns:a16="http://schemas.microsoft.com/office/drawing/2014/main" id="{35543780-1249-498C-8540-F7BD1F86D37D}"/>
                  </a:ext>
                </a:extLst>
              </p:cNvPr>
              <p:cNvPicPr>
                <a:picLocks noGrp="1" noRot="1" noChangeAspect="1" noMove="1" noResize="1" noEditPoints="1" noAdjustHandles="1" noChangeArrowheads="1" noChangeShapeType="1"/>
              </p:cNvPicPr>
              <p:nvPr/>
            </p:nvPicPr>
            <p:blipFill>
              <a:blip r:embed="rId68">
                <a:extLst>
                  <a:ext uri="{28A0092B-C50C-407E-A947-70E740481C1C}">
                    <a14:useLocalDpi xmlns:a14="http://schemas.microsoft.com/office/drawing/2010/main" val="0"/>
                  </a:ext>
                </a:extLst>
              </a:blip>
              <a:stretch>
                <a:fillRect/>
              </a:stretch>
            </p:blipFill>
            <p:spPr>
              <a:xfrm>
                <a:off x="6466" y="1129594"/>
                <a:ext cx="2017899" cy="1135068"/>
              </a:xfrm>
              <a:prstGeom prst="rect">
                <a:avLst/>
              </a:prstGeom>
              <a:ln w="3175">
                <a:solidFill>
                  <a:prstClr val="ltGray"/>
                </a:solidFill>
              </a:ln>
            </p:spPr>
          </p:pic>
        </mc:Fallback>
      </mc:AlternateContent>
      <p:sp>
        <p:nvSpPr>
          <p:cNvPr id="64" name="Rechteck 63">
            <a:extLst>
              <a:ext uri="{FF2B5EF4-FFF2-40B4-BE49-F238E27FC236}">
                <a16:creationId xmlns:a16="http://schemas.microsoft.com/office/drawing/2014/main" id="{276FD466-02AF-4FCA-903C-F6218CD38696}"/>
              </a:ext>
            </a:extLst>
          </p:cNvPr>
          <p:cNvSpPr/>
          <p:nvPr/>
        </p:nvSpPr>
        <p:spPr>
          <a:xfrm>
            <a:off x="4015060" y="0"/>
            <a:ext cx="81120" cy="6858000"/>
          </a:xfrm>
          <a:prstGeom prst="rect">
            <a:avLst/>
          </a:prstGeom>
          <a:solidFill>
            <a:schemeClr val="tx1">
              <a:lumMod val="95000"/>
              <a:lumOff val="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AT"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8" name="Rechteck 67">
            <a:extLst>
              <a:ext uri="{FF2B5EF4-FFF2-40B4-BE49-F238E27FC236}">
                <a16:creationId xmlns:a16="http://schemas.microsoft.com/office/drawing/2014/main" id="{26B2C32D-805C-435B-A979-ECA325E1C820}"/>
              </a:ext>
            </a:extLst>
          </p:cNvPr>
          <p:cNvSpPr/>
          <p:nvPr/>
        </p:nvSpPr>
        <p:spPr>
          <a:xfrm>
            <a:off x="6062637" y="0"/>
            <a:ext cx="81120" cy="6858000"/>
          </a:xfrm>
          <a:prstGeom prst="rect">
            <a:avLst/>
          </a:prstGeom>
          <a:solidFill>
            <a:schemeClr val="tx1">
              <a:lumMod val="95000"/>
              <a:lumOff val="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AT"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0" name="Rechteck 69">
            <a:extLst>
              <a:ext uri="{FF2B5EF4-FFF2-40B4-BE49-F238E27FC236}">
                <a16:creationId xmlns:a16="http://schemas.microsoft.com/office/drawing/2014/main" id="{498CE4F6-B7EF-4BEC-8172-8FD521DC9EE3}"/>
              </a:ext>
            </a:extLst>
          </p:cNvPr>
          <p:cNvSpPr/>
          <p:nvPr/>
        </p:nvSpPr>
        <p:spPr>
          <a:xfrm>
            <a:off x="8120153" y="-1"/>
            <a:ext cx="77299" cy="6865243"/>
          </a:xfrm>
          <a:prstGeom prst="rect">
            <a:avLst/>
          </a:prstGeom>
          <a:solidFill>
            <a:schemeClr val="tx1">
              <a:lumMod val="95000"/>
              <a:lumOff val="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AT"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2" name="Rechteck 71">
            <a:extLst>
              <a:ext uri="{FF2B5EF4-FFF2-40B4-BE49-F238E27FC236}">
                <a16:creationId xmlns:a16="http://schemas.microsoft.com/office/drawing/2014/main" id="{86EE262F-EFDB-4E99-A46E-D3EA4EA783E9}"/>
              </a:ext>
            </a:extLst>
          </p:cNvPr>
          <p:cNvSpPr/>
          <p:nvPr/>
        </p:nvSpPr>
        <p:spPr>
          <a:xfrm>
            <a:off x="10160890" y="0"/>
            <a:ext cx="81120" cy="6858000"/>
          </a:xfrm>
          <a:prstGeom prst="rect">
            <a:avLst/>
          </a:prstGeom>
          <a:solidFill>
            <a:schemeClr val="tx1">
              <a:lumMod val="95000"/>
              <a:lumOff val="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AT"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4" name="Rechteck 73">
            <a:extLst>
              <a:ext uri="{FF2B5EF4-FFF2-40B4-BE49-F238E27FC236}">
                <a16:creationId xmlns:a16="http://schemas.microsoft.com/office/drawing/2014/main" id="{673DF7FE-48C2-4560-B4EB-537024F7EC65}"/>
              </a:ext>
            </a:extLst>
          </p:cNvPr>
          <p:cNvSpPr/>
          <p:nvPr/>
        </p:nvSpPr>
        <p:spPr>
          <a:xfrm rot="5400000">
            <a:off x="6047999" y="-4968337"/>
            <a:ext cx="88380" cy="12199616"/>
          </a:xfrm>
          <a:prstGeom prst="rect">
            <a:avLst/>
          </a:prstGeom>
          <a:solidFill>
            <a:schemeClr val="tx1">
              <a:lumMod val="95000"/>
              <a:lumOff val="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AT"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6" name="Rechteck 75">
            <a:extLst>
              <a:ext uri="{FF2B5EF4-FFF2-40B4-BE49-F238E27FC236}">
                <a16:creationId xmlns:a16="http://schemas.microsoft.com/office/drawing/2014/main" id="{C90685DA-FD9B-444F-BC85-DD585A985D1E}"/>
              </a:ext>
            </a:extLst>
          </p:cNvPr>
          <p:cNvSpPr/>
          <p:nvPr/>
        </p:nvSpPr>
        <p:spPr>
          <a:xfrm rot="5400000">
            <a:off x="6048177" y="-3814160"/>
            <a:ext cx="85285" cy="12196875"/>
          </a:xfrm>
          <a:prstGeom prst="rect">
            <a:avLst/>
          </a:prstGeom>
          <a:solidFill>
            <a:schemeClr val="tx1">
              <a:lumMod val="95000"/>
              <a:lumOff val="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AT"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8" name="Rechteck 77">
            <a:extLst>
              <a:ext uri="{FF2B5EF4-FFF2-40B4-BE49-F238E27FC236}">
                <a16:creationId xmlns:a16="http://schemas.microsoft.com/office/drawing/2014/main" id="{F5B38D06-D7AB-42CF-86AF-E899EBE68C07}"/>
              </a:ext>
            </a:extLst>
          </p:cNvPr>
          <p:cNvSpPr/>
          <p:nvPr/>
        </p:nvSpPr>
        <p:spPr>
          <a:xfrm rot="5400000">
            <a:off x="6051985" y="-2642951"/>
            <a:ext cx="83156" cy="12196873"/>
          </a:xfrm>
          <a:prstGeom prst="rect">
            <a:avLst/>
          </a:prstGeom>
          <a:solidFill>
            <a:schemeClr val="tx1">
              <a:lumMod val="95000"/>
              <a:lumOff val="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AT"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0" name="Rechteck 79">
            <a:extLst>
              <a:ext uri="{FF2B5EF4-FFF2-40B4-BE49-F238E27FC236}">
                <a16:creationId xmlns:a16="http://schemas.microsoft.com/office/drawing/2014/main" id="{175B0237-BB43-41A7-9CAF-20CA4DCDA421}"/>
              </a:ext>
            </a:extLst>
          </p:cNvPr>
          <p:cNvSpPr/>
          <p:nvPr/>
        </p:nvSpPr>
        <p:spPr>
          <a:xfrm rot="5400000">
            <a:off x="6053294" y="-1491786"/>
            <a:ext cx="89642" cy="12212142"/>
          </a:xfrm>
          <a:prstGeom prst="rect">
            <a:avLst/>
          </a:prstGeom>
          <a:solidFill>
            <a:schemeClr val="tx1">
              <a:lumMod val="95000"/>
              <a:lumOff val="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AT"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6" name="Rechteck 65">
            <a:extLst>
              <a:ext uri="{FF2B5EF4-FFF2-40B4-BE49-F238E27FC236}">
                <a16:creationId xmlns:a16="http://schemas.microsoft.com/office/drawing/2014/main" id="{076393F6-2F53-41F9-8996-01A261381EE2}"/>
              </a:ext>
            </a:extLst>
          </p:cNvPr>
          <p:cNvSpPr/>
          <p:nvPr/>
        </p:nvSpPr>
        <p:spPr>
          <a:xfrm>
            <a:off x="1979135" y="0"/>
            <a:ext cx="81120" cy="6858000"/>
          </a:xfrm>
          <a:prstGeom prst="rect">
            <a:avLst/>
          </a:prstGeom>
          <a:solidFill>
            <a:schemeClr val="tx1">
              <a:lumMod val="95000"/>
              <a:lumOff val="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AT"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8" name="Rechteck 157">
            <a:extLst>
              <a:ext uri="{FF2B5EF4-FFF2-40B4-BE49-F238E27FC236}">
                <a16:creationId xmlns:a16="http://schemas.microsoft.com/office/drawing/2014/main" id="{5D078E27-7D39-4400-B86D-4ECE90E4FF57}"/>
              </a:ext>
            </a:extLst>
          </p:cNvPr>
          <p:cNvSpPr/>
          <p:nvPr/>
        </p:nvSpPr>
        <p:spPr>
          <a:xfrm rot="5400000">
            <a:off x="6058079" y="-387636"/>
            <a:ext cx="83157" cy="12209059"/>
          </a:xfrm>
          <a:prstGeom prst="rect">
            <a:avLst/>
          </a:prstGeom>
          <a:solidFill>
            <a:schemeClr val="tx1">
              <a:lumMod val="95000"/>
              <a:lumOff val="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AT"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hteck 11">
            <a:extLst>
              <a:ext uri="{FF2B5EF4-FFF2-40B4-BE49-F238E27FC236}">
                <a16:creationId xmlns:a16="http://schemas.microsoft.com/office/drawing/2014/main" id="{4EC419BE-3BC2-4568-A3D1-1EF4DA070811}"/>
              </a:ext>
            </a:extLst>
          </p:cNvPr>
          <p:cNvSpPr/>
          <p:nvPr/>
        </p:nvSpPr>
        <p:spPr>
          <a:xfrm>
            <a:off x="-29355" y="-22048"/>
            <a:ext cx="81120" cy="6858000"/>
          </a:xfrm>
          <a:prstGeom prst="rect">
            <a:avLst/>
          </a:prstGeom>
          <a:solidFill>
            <a:schemeClr val="tx1">
              <a:lumMod val="95000"/>
              <a:lumOff val="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AT"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hteck 13">
            <a:extLst>
              <a:ext uri="{FF2B5EF4-FFF2-40B4-BE49-F238E27FC236}">
                <a16:creationId xmlns:a16="http://schemas.microsoft.com/office/drawing/2014/main" id="{17A277B8-55B9-402E-BF95-8260AB49D56D}"/>
              </a:ext>
            </a:extLst>
          </p:cNvPr>
          <p:cNvSpPr/>
          <p:nvPr/>
        </p:nvSpPr>
        <p:spPr>
          <a:xfrm>
            <a:off x="12182044" y="0"/>
            <a:ext cx="81120" cy="6858000"/>
          </a:xfrm>
          <a:prstGeom prst="rect">
            <a:avLst/>
          </a:prstGeom>
          <a:solidFill>
            <a:schemeClr val="tx1">
              <a:lumMod val="95000"/>
              <a:lumOff val="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AT"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hteck 15">
            <a:extLst>
              <a:ext uri="{FF2B5EF4-FFF2-40B4-BE49-F238E27FC236}">
                <a16:creationId xmlns:a16="http://schemas.microsoft.com/office/drawing/2014/main" id="{17CF9A77-FDC1-4904-8961-987E08712494}"/>
              </a:ext>
            </a:extLst>
          </p:cNvPr>
          <p:cNvSpPr/>
          <p:nvPr/>
        </p:nvSpPr>
        <p:spPr>
          <a:xfrm rot="5400000">
            <a:off x="6050744" y="781064"/>
            <a:ext cx="88380" cy="12199616"/>
          </a:xfrm>
          <a:prstGeom prst="rect">
            <a:avLst/>
          </a:prstGeom>
          <a:solidFill>
            <a:schemeClr val="tx1">
              <a:lumMod val="95000"/>
              <a:lumOff val="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AT"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5798643"/>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22"/>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22"/>
                                        </p:tgtEl>
                                      </p:cBhvr>
                                    </p:animEffect>
                                    <p:set>
                                      <p:cBhvr>
                                        <p:cTn id="7" dur="1" fill="hold">
                                          <p:stCondLst>
                                            <p:cond delay="499"/>
                                          </p:stCondLst>
                                        </p:cTn>
                                        <p:tgtEl>
                                          <p:spTgt spid="22"/>
                                        </p:tgtEl>
                                        <p:attrNameLst>
                                          <p:attrName>style.visibility</p:attrName>
                                        </p:attrNameLst>
                                      </p:cBhvr>
                                      <p:to>
                                        <p:strVal val="hidden"/>
                                      </p:to>
                                    </p:set>
                                  </p:childTnLst>
                                </p:cTn>
                              </p:par>
                            </p:childTnLst>
                          </p:cTn>
                        </p:par>
                      </p:childTnLst>
                    </p:cTn>
                  </p:par>
                </p:childTnLst>
              </p:cTn>
              <p:nextCondLst>
                <p:cond evt="onClick" delay="0">
                  <p:tgtEl>
                    <p:spTgt spid="22"/>
                  </p:tgtEl>
                </p:cond>
              </p:nextCondLst>
            </p:seq>
            <p:seq concurrent="1" nextAc="seek">
              <p:cTn id="8" restart="whenNotActive" fill="hold" evtFilter="cancelBubble" nodeType="interactiveSeq">
                <p:stCondLst>
                  <p:cond evt="onClick" delay="0">
                    <p:tgtEl>
                      <p:spTgt spid="26"/>
                    </p:tgtEl>
                  </p:cond>
                </p:stCondLst>
                <p:endSync evt="end" delay="0">
                  <p:rtn val="all"/>
                </p:endSync>
                <p:childTnLst>
                  <p:par>
                    <p:cTn id="9" fill="hold">
                      <p:stCondLst>
                        <p:cond delay="0"/>
                      </p:stCondLst>
                      <p:childTnLst>
                        <p:par>
                          <p:cTn id="10" fill="hold">
                            <p:stCondLst>
                              <p:cond delay="0"/>
                            </p:stCondLst>
                            <p:childTnLst>
                              <p:par>
                                <p:cTn id="11" presetID="10" presetClass="exit" presetSubtype="0" fill="hold" nodeType="clickEffect">
                                  <p:stCondLst>
                                    <p:cond delay="0"/>
                                  </p:stCondLst>
                                  <p:childTnLst>
                                    <p:animEffect transition="out" filter="fade">
                                      <p:cBhvr>
                                        <p:cTn id="12" dur="500"/>
                                        <p:tgtEl>
                                          <p:spTgt spid="26"/>
                                        </p:tgtEl>
                                      </p:cBhvr>
                                    </p:animEffect>
                                    <p:set>
                                      <p:cBhvr>
                                        <p:cTn id="13" dur="1" fill="hold">
                                          <p:stCondLst>
                                            <p:cond delay="499"/>
                                          </p:stCondLst>
                                        </p:cTn>
                                        <p:tgtEl>
                                          <p:spTgt spid="26"/>
                                        </p:tgtEl>
                                        <p:attrNameLst>
                                          <p:attrName>style.visibility</p:attrName>
                                        </p:attrNameLst>
                                      </p:cBhvr>
                                      <p:to>
                                        <p:strVal val="hidden"/>
                                      </p:to>
                                    </p:set>
                                  </p:childTnLst>
                                </p:cTn>
                              </p:par>
                            </p:childTnLst>
                          </p:cTn>
                        </p:par>
                      </p:childTnLst>
                    </p:cTn>
                  </p:par>
                </p:childTnLst>
              </p:cTn>
              <p:nextCondLst>
                <p:cond evt="onClick" delay="0">
                  <p:tgtEl>
                    <p:spTgt spid="26"/>
                  </p:tgtEl>
                </p:cond>
              </p:nextCondLst>
            </p:seq>
            <p:seq concurrent="1" nextAc="seek">
              <p:cTn id="14" restart="whenNotActive" fill="hold" evtFilter="cancelBubble" nodeType="interactiveSeq">
                <p:stCondLst>
                  <p:cond evt="onClick" delay="0">
                    <p:tgtEl>
                      <p:spTgt spid="30"/>
                    </p:tgtEl>
                  </p:cond>
                </p:stCondLst>
                <p:endSync evt="end" delay="0">
                  <p:rtn val="all"/>
                </p:endSync>
                <p:childTnLst>
                  <p:par>
                    <p:cTn id="15" fill="hold">
                      <p:stCondLst>
                        <p:cond delay="0"/>
                      </p:stCondLst>
                      <p:childTnLst>
                        <p:par>
                          <p:cTn id="16" fill="hold">
                            <p:stCondLst>
                              <p:cond delay="0"/>
                            </p:stCondLst>
                            <p:childTnLst>
                              <p:par>
                                <p:cTn id="17" presetID="10" presetClass="exit" presetSubtype="0" fill="hold" nodeType="clickEffect">
                                  <p:stCondLst>
                                    <p:cond delay="0"/>
                                  </p:stCondLst>
                                  <p:childTnLst>
                                    <p:animEffect transition="out" filter="fade">
                                      <p:cBhvr>
                                        <p:cTn id="18" dur="500"/>
                                        <p:tgtEl>
                                          <p:spTgt spid="30"/>
                                        </p:tgtEl>
                                      </p:cBhvr>
                                    </p:animEffect>
                                    <p:set>
                                      <p:cBhvr>
                                        <p:cTn id="19" dur="1" fill="hold">
                                          <p:stCondLst>
                                            <p:cond delay="499"/>
                                          </p:stCondLst>
                                        </p:cTn>
                                        <p:tgtEl>
                                          <p:spTgt spid="30"/>
                                        </p:tgtEl>
                                        <p:attrNameLst>
                                          <p:attrName>style.visibility</p:attrName>
                                        </p:attrNameLst>
                                      </p:cBhvr>
                                      <p:to>
                                        <p:strVal val="hidden"/>
                                      </p:to>
                                    </p:set>
                                  </p:childTnLst>
                                </p:cTn>
                              </p:par>
                            </p:childTnLst>
                          </p:cTn>
                        </p:par>
                      </p:childTnLst>
                    </p:cTn>
                  </p:par>
                </p:childTnLst>
              </p:cTn>
              <p:nextCondLst>
                <p:cond evt="onClick" delay="0">
                  <p:tgtEl>
                    <p:spTgt spid="30"/>
                  </p:tgtEl>
                </p:cond>
              </p:nextCondLst>
            </p:seq>
            <p:seq concurrent="1" nextAc="seek">
              <p:cTn id="20" restart="whenNotActive" fill="hold" evtFilter="cancelBubble" nodeType="interactiveSeq">
                <p:stCondLst>
                  <p:cond evt="onClick" delay="0">
                    <p:tgtEl>
                      <p:spTgt spid="34"/>
                    </p:tgtEl>
                  </p:cond>
                </p:stCondLst>
                <p:endSync evt="end" delay="0">
                  <p:rtn val="all"/>
                </p:endSync>
                <p:childTnLst>
                  <p:par>
                    <p:cTn id="21" fill="hold">
                      <p:stCondLst>
                        <p:cond delay="0"/>
                      </p:stCondLst>
                      <p:childTnLst>
                        <p:par>
                          <p:cTn id="22" fill="hold">
                            <p:stCondLst>
                              <p:cond delay="0"/>
                            </p:stCondLst>
                            <p:childTnLst>
                              <p:par>
                                <p:cTn id="23" presetID="10" presetClass="exit" presetSubtype="0" fill="hold" nodeType="clickEffect">
                                  <p:stCondLst>
                                    <p:cond delay="0"/>
                                  </p:stCondLst>
                                  <p:childTnLst>
                                    <p:animEffect transition="out" filter="fade">
                                      <p:cBhvr>
                                        <p:cTn id="24" dur="500"/>
                                        <p:tgtEl>
                                          <p:spTgt spid="34"/>
                                        </p:tgtEl>
                                      </p:cBhvr>
                                    </p:animEffect>
                                    <p:set>
                                      <p:cBhvr>
                                        <p:cTn id="25" dur="1" fill="hold">
                                          <p:stCondLst>
                                            <p:cond delay="499"/>
                                          </p:stCondLst>
                                        </p:cTn>
                                        <p:tgtEl>
                                          <p:spTgt spid="34"/>
                                        </p:tgtEl>
                                        <p:attrNameLst>
                                          <p:attrName>style.visibility</p:attrName>
                                        </p:attrNameLst>
                                      </p:cBhvr>
                                      <p:to>
                                        <p:strVal val="hidden"/>
                                      </p:to>
                                    </p:set>
                                  </p:childTnLst>
                                </p:cTn>
                              </p:par>
                            </p:childTnLst>
                          </p:cTn>
                        </p:par>
                      </p:childTnLst>
                    </p:cTn>
                  </p:par>
                </p:childTnLst>
              </p:cTn>
              <p:nextCondLst>
                <p:cond evt="onClick" delay="0">
                  <p:tgtEl>
                    <p:spTgt spid="34"/>
                  </p:tgtEl>
                </p:cond>
              </p:nextCondLst>
            </p:seq>
            <p:seq concurrent="1" nextAc="seek">
              <p:cTn id="26" restart="whenNotActive" fill="hold" evtFilter="cancelBubble" nodeType="interactiveSeq">
                <p:stCondLst>
                  <p:cond evt="onClick" delay="0">
                    <p:tgtEl>
                      <p:spTgt spid="38"/>
                    </p:tgtEl>
                  </p:cond>
                </p:stCondLst>
                <p:endSync evt="end" delay="0">
                  <p:rtn val="all"/>
                </p:endSync>
                <p:childTnLst>
                  <p:par>
                    <p:cTn id="27" fill="hold">
                      <p:stCondLst>
                        <p:cond delay="0"/>
                      </p:stCondLst>
                      <p:childTnLst>
                        <p:par>
                          <p:cTn id="28" fill="hold">
                            <p:stCondLst>
                              <p:cond delay="0"/>
                            </p:stCondLst>
                            <p:childTnLst>
                              <p:par>
                                <p:cTn id="29" presetID="10" presetClass="exit" presetSubtype="0" fill="hold" nodeType="clickEffect">
                                  <p:stCondLst>
                                    <p:cond delay="0"/>
                                  </p:stCondLst>
                                  <p:childTnLst>
                                    <p:animEffect transition="out" filter="fade">
                                      <p:cBhvr>
                                        <p:cTn id="30" dur="500"/>
                                        <p:tgtEl>
                                          <p:spTgt spid="38"/>
                                        </p:tgtEl>
                                      </p:cBhvr>
                                    </p:animEffect>
                                    <p:set>
                                      <p:cBhvr>
                                        <p:cTn id="31" dur="1" fill="hold">
                                          <p:stCondLst>
                                            <p:cond delay="499"/>
                                          </p:stCondLst>
                                        </p:cTn>
                                        <p:tgtEl>
                                          <p:spTgt spid="38"/>
                                        </p:tgtEl>
                                        <p:attrNameLst>
                                          <p:attrName>style.visibility</p:attrName>
                                        </p:attrNameLst>
                                      </p:cBhvr>
                                      <p:to>
                                        <p:strVal val="hidden"/>
                                      </p:to>
                                    </p:set>
                                  </p:childTnLst>
                                </p:cTn>
                              </p:par>
                            </p:childTnLst>
                          </p:cTn>
                        </p:par>
                      </p:childTnLst>
                    </p:cTn>
                  </p:par>
                </p:childTnLst>
              </p:cTn>
              <p:nextCondLst>
                <p:cond evt="onClick" delay="0">
                  <p:tgtEl>
                    <p:spTgt spid="38"/>
                  </p:tgtEl>
                </p:cond>
              </p:nextCondLst>
            </p:seq>
            <p:seq concurrent="1" nextAc="seek">
              <p:cTn id="32" restart="whenNotActive" fill="hold" evtFilter="cancelBubble" nodeType="interactiveSeq">
                <p:stCondLst>
                  <p:cond evt="onClick" delay="0">
                    <p:tgtEl>
                      <p:spTgt spid="87"/>
                    </p:tgtEl>
                  </p:cond>
                </p:stCondLst>
                <p:endSync evt="end" delay="0">
                  <p:rtn val="all"/>
                </p:endSync>
                <p:childTnLst>
                  <p:par>
                    <p:cTn id="33" fill="hold">
                      <p:stCondLst>
                        <p:cond delay="0"/>
                      </p:stCondLst>
                      <p:childTnLst>
                        <p:par>
                          <p:cTn id="34" fill="hold">
                            <p:stCondLst>
                              <p:cond delay="0"/>
                            </p:stCondLst>
                            <p:childTnLst>
                              <p:par>
                                <p:cTn id="35" presetID="10" presetClass="exit" presetSubtype="0" fill="hold" nodeType="clickEffect">
                                  <p:stCondLst>
                                    <p:cond delay="0"/>
                                  </p:stCondLst>
                                  <p:childTnLst>
                                    <p:animEffect transition="out" filter="fade">
                                      <p:cBhvr>
                                        <p:cTn id="36" dur="500"/>
                                        <p:tgtEl>
                                          <p:spTgt spid="87"/>
                                        </p:tgtEl>
                                      </p:cBhvr>
                                    </p:animEffect>
                                    <p:set>
                                      <p:cBhvr>
                                        <p:cTn id="37" dur="1" fill="hold">
                                          <p:stCondLst>
                                            <p:cond delay="499"/>
                                          </p:stCondLst>
                                        </p:cTn>
                                        <p:tgtEl>
                                          <p:spTgt spid="87"/>
                                        </p:tgtEl>
                                        <p:attrNameLst>
                                          <p:attrName>style.visibility</p:attrName>
                                        </p:attrNameLst>
                                      </p:cBhvr>
                                      <p:to>
                                        <p:strVal val="hidden"/>
                                      </p:to>
                                    </p:set>
                                  </p:childTnLst>
                                </p:cTn>
                              </p:par>
                            </p:childTnLst>
                          </p:cTn>
                        </p:par>
                      </p:childTnLst>
                    </p:cTn>
                  </p:par>
                </p:childTnLst>
              </p:cTn>
              <p:nextCondLst>
                <p:cond evt="onClick" delay="0">
                  <p:tgtEl>
                    <p:spTgt spid="87"/>
                  </p:tgtEl>
                </p:cond>
              </p:nextCondLst>
            </p:seq>
            <p:seq concurrent="1" nextAc="seek">
              <p:cTn id="38" restart="whenNotActive" fill="hold" evtFilter="cancelBubble" nodeType="interactiveSeq">
                <p:stCondLst>
                  <p:cond evt="onClick" delay="0">
                    <p:tgtEl>
                      <p:spTgt spid="101"/>
                    </p:tgtEl>
                  </p:cond>
                </p:stCondLst>
                <p:endSync evt="end" delay="0">
                  <p:rtn val="all"/>
                </p:endSync>
                <p:childTnLst>
                  <p:par>
                    <p:cTn id="39" fill="hold">
                      <p:stCondLst>
                        <p:cond delay="0"/>
                      </p:stCondLst>
                      <p:childTnLst>
                        <p:par>
                          <p:cTn id="40" fill="hold">
                            <p:stCondLst>
                              <p:cond delay="0"/>
                            </p:stCondLst>
                            <p:childTnLst>
                              <p:par>
                                <p:cTn id="41" presetID="10" presetClass="exit" presetSubtype="0" fill="hold" nodeType="clickEffect">
                                  <p:stCondLst>
                                    <p:cond delay="0"/>
                                  </p:stCondLst>
                                  <p:childTnLst>
                                    <p:animEffect transition="out" filter="fade">
                                      <p:cBhvr>
                                        <p:cTn id="42" dur="500"/>
                                        <p:tgtEl>
                                          <p:spTgt spid="101"/>
                                        </p:tgtEl>
                                      </p:cBhvr>
                                    </p:animEffect>
                                    <p:set>
                                      <p:cBhvr>
                                        <p:cTn id="43" dur="1" fill="hold">
                                          <p:stCondLst>
                                            <p:cond delay="499"/>
                                          </p:stCondLst>
                                        </p:cTn>
                                        <p:tgtEl>
                                          <p:spTgt spid="101"/>
                                        </p:tgtEl>
                                        <p:attrNameLst>
                                          <p:attrName>style.visibility</p:attrName>
                                        </p:attrNameLst>
                                      </p:cBhvr>
                                      <p:to>
                                        <p:strVal val="hidden"/>
                                      </p:to>
                                    </p:set>
                                  </p:childTnLst>
                                </p:cTn>
                              </p:par>
                            </p:childTnLst>
                          </p:cTn>
                        </p:par>
                      </p:childTnLst>
                    </p:cTn>
                  </p:par>
                </p:childTnLst>
              </p:cTn>
              <p:nextCondLst>
                <p:cond evt="onClick" delay="0">
                  <p:tgtEl>
                    <p:spTgt spid="101"/>
                  </p:tgtEl>
                </p:cond>
              </p:nextCondLst>
            </p:seq>
            <p:seq concurrent="1" nextAc="seek">
              <p:cTn id="44" restart="whenNotActive" fill="hold" evtFilter="cancelBubble" nodeType="interactiveSeq">
                <p:stCondLst>
                  <p:cond evt="onClick" delay="0">
                    <p:tgtEl>
                      <p:spTgt spid="122"/>
                    </p:tgtEl>
                  </p:cond>
                </p:stCondLst>
                <p:endSync evt="end" delay="0">
                  <p:rtn val="all"/>
                </p:endSync>
                <p:childTnLst>
                  <p:par>
                    <p:cTn id="45" fill="hold">
                      <p:stCondLst>
                        <p:cond delay="0"/>
                      </p:stCondLst>
                      <p:childTnLst>
                        <p:par>
                          <p:cTn id="46" fill="hold">
                            <p:stCondLst>
                              <p:cond delay="0"/>
                            </p:stCondLst>
                            <p:childTnLst>
                              <p:par>
                                <p:cTn id="47" presetID="10" presetClass="exit" presetSubtype="0" fill="hold" nodeType="clickEffect">
                                  <p:stCondLst>
                                    <p:cond delay="0"/>
                                  </p:stCondLst>
                                  <p:childTnLst>
                                    <p:animEffect transition="out" filter="fade">
                                      <p:cBhvr>
                                        <p:cTn id="48" dur="500"/>
                                        <p:tgtEl>
                                          <p:spTgt spid="122"/>
                                        </p:tgtEl>
                                      </p:cBhvr>
                                    </p:animEffect>
                                    <p:set>
                                      <p:cBhvr>
                                        <p:cTn id="49" dur="1" fill="hold">
                                          <p:stCondLst>
                                            <p:cond delay="499"/>
                                          </p:stCondLst>
                                        </p:cTn>
                                        <p:tgtEl>
                                          <p:spTgt spid="122"/>
                                        </p:tgtEl>
                                        <p:attrNameLst>
                                          <p:attrName>style.visibility</p:attrName>
                                        </p:attrNameLst>
                                      </p:cBhvr>
                                      <p:to>
                                        <p:strVal val="hidden"/>
                                      </p:to>
                                    </p:set>
                                  </p:childTnLst>
                                </p:cTn>
                              </p:par>
                            </p:childTnLst>
                          </p:cTn>
                        </p:par>
                      </p:childTnLst>
                    </p:cTn>
                  </p:par>
                </p:childTnLst>
              </p:cTn>
              <p:nextCondLst>
                <p:cond evt="onClick" delay="0">
                  <p:tgtEl>
                    <p:spTgt spid="122"/>
                  </p:tgtEl>
                </p:cond>
              </p:nextCondLst>
            </p:seq>
            <p:seq concurrent="1" nextAc="seek">
              <p:cTn id="50" restart="whenNotActive" fill="hold" evtFilter="cancelBubble" nodeType="interactiveSeq">
                <p:stCondLst>
                  <p:cond evt="onClick" delay="0">
                    <p:tgtEl>
                      <p:spTgt spid="142"/>
                    </p:tgtEl>
                  </p:cond>
                </p:stCondLst>
                <p:endSync evt="end" delay="0">
                  <p:rtn val="all"/>
                </p:endSync>
                <p:childTnLst>
                  <p:par>
                    <p:cTn id="51" fill="hold">
                      <p:stCondLst>
                        <p:cond delay="0"/>
                      </p:stCondLst>
                      <p:childTnLst>
                        <p:par>
                          <p:cTn id="52" fill="hold">
                            <p:stCondLst>
                              <p:cond delay="0"/>
                            </p:stCondLst>
                            <p:childTnLst>
                              <p:par>
                                <p:cTn id="53" presetID="10" presetClass="exit" presetSubtype="0" fill="hold" nodeType="clickEffect">
                                  <p:stCondLst>
                                    <p:cond delay="0"/>
                                  </p:stCondLst>
                                  <p:childTnLst>
                                    <p:animEffect transition="out" filter="fade">
                                      <p:cBhvr>
                                        <p:cTn id="54" dur="500"/>
                                        <p:tgtEl>
                                          <p:spTgt spid="142"/>
                                        </p:tgtEl>
                                      </p:cBhvr>
                                    </p:animEffect>
                                    <p:set>
                                      <p:cBhvr>
                                        <p:cTn id="55" dur="1" fill="hold">
                                          <p:stCondLst>
                                            <p:cond delay="499"/>
                                          </p:stCondLst>
                                        </p:cTn>
                                        <p:tgtEl>
                                          <p:spTgt spid="142"/>
                                        </p:tgtEl>
                                        <p:attrNameLst>
                                          <p:attrName>style.visibility</p:attrName>
                                        </p:attrNameLst>
                                      </p:cBhvr>
                                      <p:to>
                                        <p:strVal val="hidden"/>
                                      </p:to>
                                    </p:set>
                                  </p:childTnLst>
                                </p:cTn>
                              </p:par>
                            </p:childTnLst>
                          </p:cTn>
                        </p:par>
                      </p:childTnLst>
                    </p:cTn>
                  </p:par>
                </p:childTnLst>
              </p:cTn>
              <p:nextCondLst>
                <p:cond evt="onClick" delay="0">
                  <p:tgtEl>
                    <p:spTgt spid="142"/>
                  </p:tgtEl>
                </p:cond>
              </p:nextCondLst>
            </p:seq>
            <p:seq concurrent="1" nextAc="seek">
              <p:cTn id="56" restart="whenNotActive" fill="hold" evtFilter="cancelBubble" nodeType="interactiveSeq">
                <p:stCondLst>
                  <p:cond evt="onClick" delay="0">
                    <p:tgtEl>
                      <p:spTgt spid="89"/>
                    </p:tgtEl>
                  </p:cond>
                </p:stCondLst>
                <p:endSync evt="end" delay="0">
                  <p:rtn val="all"/>
                </p:endSync>
                <p:childTnLst>
                  <p:par>
                    <p:cTn id="57" fill="hold">
                      <p:stCondLst>
                        <p:cond delay="0"/>
                      </p:stCondLst>
                      <p:childTnLst>
                        <p:par>
                          <p:cTn id="58" fill="hold">
                            <p:stCondLst>
                              <p:cond delay="0"/>
                            </p:stCondLst>
                            <p:childTnLst>
                              <p:par>
                                <p:cTn id="59" presetID="10" presetClass="exit" presetSubtype="0" fill="hold" nodeType="clickEffect">
                                  <p:stCondLst>
                                    <p:cond delay="0"/>
                                  </p:stCondLst>
                                  <p:childTnLst>
                                    <p:animEffect transition="out" filter="fade">
                                      <p:cBhvr>
                                        <p:cTn id="60" dur="500"/>
                                        <p:tgtEl>
                                          <p:spTgt spid="89"/>
                                        </p:tgtEl>
                                      </p:cBhvr>
                                    </p:animEffect>
                                    <p:set>
                                      <p:cBhvr>
                                        <p:cTn id="61" dur="1" fill="hold">
                                          <p:stCondLst>
                                            <p:cond delay="499"/>
                                          </p:stCondLst>
                                        </p:cTn>
                                        <p:tgtEl>
                                          <p:spTgt spid="89"/>
                                        </p:tgtEl>
                                        <p:attrNameLst>
                                          <p:attrName>style.visibility</p:attrName>
                                        </p:attrNameLst>
                                      </p:cBhvr>
                                      <p:to>
                                        <p:strVal val="hidden"/>
                                      </p:to>
                                    </p:set>
                                  </p:childTnLst>
                                </p:cTn>
                              </p:par>
                            </p:childTnLst>
                          </p:cTn>
                        </p:par>
                      </p:childTnLst>
                    </p:cTn>
                  </p:par>
                </p:childTnLst>
              </p:cTn>
              <p:nextCondLst>
                <p:cond evt="onClick" delay="0">
                  <p:tgtEl>
                    <p:spTgt spid="89"/>
                  </p:tgtEl>
                </p:cond>
              </p:nextCondLst>
            </p:seq>
            <p:seq concurrent="1" nextAc="seek">
              <p:cTn id="62" restart="whenNotActive" fill="hold" evtFilter="cancelBubble" nodeType="interactiveSeq">
                <p:stCondLst>
                  <p:cond evt="onClick" delay="0">
                    <p:tgtEl>
                      <p:spTgt spid="105"/>
                    </p:tgtEl>
                  </p:cond>
                </p:stCondLst>
                <p:endSync evt="end" delay="0">
                  <p:rtn val="all"/>
                </p:endSync>
                <p:childTnLst>
                  <p:par>
                    <p:cTn id="63" fill="hold">
                      <p:stCondLst>
                        <p:cond delay="0"/>
                      </p:stCondLst>
                      <p:childTnLst>
                        <p:par>
                          <p:cTn id="64" fill="hold">
                            <p:stCondLst>
                              <p:cond delay="0"/>
                            </p:stCondLst>
                            <p:childTnLst>
                              <p:par>
                                <p:cTn id="65" presetID="10" presetClass="exit" presetSubtype="0" fill="hold" nodeType="clickEffect">
                                  <p:stCondLst>
                                    <p:cond delay="0"/>
                                  </p:stCondLst>
                                  <p:childTnLst>
                                    <p:animEffect transition="out" filter="fade">
                                      <p:cBhvr>
                                        <p:cTn id="66" dur="500"/>
                                        <p:tgtEl>
                                          <p:spTgt spid="105"/>
                                        </p:tgtEl>
                                      </p:cBhvr>
                                    </p:animEffect>
                                    <p:set>
                                      <p:cBhvr>
                                        <p:cTn id="67" dur="1" fill="hold">
                                          <p:stCondLst>
                                            <p:cond delay="499"/>
                                          </p:stCondLst>
                                        </p:cTn>
                                        <p:tgtEl>
                                          <p:spTgt spid="105"/>
                                        </p:tgtEl>
                                        <p:attrNameLst>
                                          <p:attrName>style.visibility</p:attrName>
                                        </p:attrNameLst>
                                      </p:cBhvr>
                                      <p:to>
                                        <p:strVal val="hidden"/>
                                      </p:to>
                                    </p:set>
                                  </p:childTnLst>
                                </p:cTn>
                              </p:par>
                            </p:childTnLst>
                          </p:cTn>
                        </p:par>
                      </p:childTnLst>
                    </p:cTn>
                  </p:par>
                </p:childTnLst>
              </p:cTn>
              <p:nextCondLst>
                <p:cond evt="onClick" delay="0">
                  <p:tgtEl>
                    <p:spTgt spid="105"/>
                  </p:tgtEl>
                </p:cond>
              </p:nextCondLst>
            </p:seq>
            <p:seq concurrent="1" nextAc="seek">
              <p:cTn id="68" restart="whenNotActive" fill="hold" evtFilter="cancelBubble" nodeType="interactiveSeq">
                <p:stCondLst>
                  <p:cond evt="onClick" delay="0">
                    <p:tgtEl>
                      <p:spTgt spid="126"/>
                    </p:tgtEl>
                  </p:cond>
                </p:stCondLst>
                <p:endSync evt="end" delay="0">
                  <p:rtn val="all"/>
                </p:endSync>
                <p:childTnLst>
                  <p:par>
                    <p:cTn id="69" fill="hold">
                      <p:stCondLst>
                        <p:cond delay="0"/>
                      </p:stCondLst>
                      <p:childTnLst>
                        <p:par>
                          <p:cTn id="70" fill="hold">
                            <p:stCondLst>
                              <p:cond delay="0"/>
                            </p:stCondLst>
                            <p:childTnLst>
                              <p:par>
                                <p:cTn id="71" presetID="10" presetClass="exit" presetSubtype="0" fill="hold" nodeType="clickEffect">
                                  <p:stCondLst>
                                    <p:cond delay="0"/>
                                  </p:stCondLst>
                                  <p:childTnLst>
                                    <p:animEffect transition="out" filter="fade">
                                      <p:cBhvr>
                                        <p:cTn id="72" dur="500"/>
                                        <p:tgtEl>
                                          <p:spTgt spid="126"/>
                                        </p:tgtEl>
                                      </p:cBhvr>
                                    </p:animEffect>
                                    <p:set>
                                      <p:cBhvr>
                                        <p:cTn id="73" dur="1" fill="hold">
                                          <p:stCondLst>
                                            <p:cond delay="499"/>
                                          </p:stCondLst>
                                        </p:cTn>
                                        <p:tgtEl>
                                          <p:spTgt spid="126"/>
                                        </p:tgtEl>
                                        <p:attrNameLst>
                                          <p:attrName>style.visibility</p:attrName>
                                        </p:attrNameLst>
                                      </p:cBhvr>
                                      <p:to>
                                        <p:strVal val="hidden"/>
                                      </p:to>
                                    </p:set>
                                  </p:childTnLst>
                                </p:cTn>
                              </p:par>
                            </p:childTnLst>
                          </p:cTn>
                        </p:par>
                      </p:childTnLst>
                    </p:cTn>
                  </p:par>
                </p:childTnLst>
              </p:cTn>
              <p:nextCondLst>
                <p:cond evt="onClick" delay="0">
                  <p:tgtEl>
                    <p:spTgt spid="126"/>
                  </p:tgtEl>
                </p:cond>
              </p:nextCondLst>
            </p:seq>
            <p:seq concurrent="1" nextAc="seek">
              <p:cTn id="74" restart="whenNotActive" fill="hold" evtFilter="cancelBubble" nodeType="interactiveSeq">
                <p:stCondLst>
                  <p:cond evt="onClick" delay="0">
                    <p:tgtEl>
                      <p:spTgt spid="146"/>
                    </p:tgtEl>
                  </p:cond>
                </p:stCondLst>
                <p:endSync evt="end" delay="0">
                  <p:rtn val="all"/>
                </p:endSync>
                <p:childTnLst>
                  <p:par>
                    <p:cTn id="75" fill="hold">
                      <p:stCondLst>
                        <p:cond delay="0"/>
                      </p:stCondLst>
                      <p:childTnLst>
                        <p:par>
                          <p:cTn id="76" fill="hold">
                            <p:stCondLst>
                              <p:cond delay="0"/>
                            </p:stCondLst>
                            <p:childTnLst>
                              <p:par>
                                <p:cTn id="77" presetID="10" presetClass="exit" presetSubtype="0" fill="hold" nodeType="clickEffect">
                                  <p:stCondLst>
                                    <p:cond delay="0"/>
                                  </p:stCondLst>
                                  <p:childTnLst>
                                    <p:animEffect transition="out" filter="fade">
                                      <p:cBhvr>
                                        <p:cTn id="78" dur="500"/>
                                        <p:tgtEl>
                                          <p:spTgt spid="146"/>
                                        </p:tgtEl>
                                      </p:cBhvr>
                                    </p:animEffect>
                                    <p:set>
                                      <p:cBhvr>
                                        <p:cTn id="79" dur="1" fill="hold">
                                          <p:stCondLst>
                                            <p:cond delay="499"/>
                                          </p:stCondLst>
                                        </p:cTn>
                                        <p:tgtEl>
                                          <p:spTgt spid="146"/>
                                        </p:tgtEl>
                                        <p:attrNameLst>
                                          <p:attrName>style.visibility</p:attrName>
                                        </p:attrNameLst>
                                      </p:cBhvr>
                                      <p:to>
                                        <p:strVal val="hidden"/>
                                      </p:to>
                                    </p:set>
                                  </p:childTnLst>
                                </p:cTn>
                              </p:par>
                            </p:childTnLst>
                          </p:cTn>
                        </p:par>
                      </p:childTnLst>
                    </p:cTn>
                  </p:par>
                </p:childTnLst>
              </p:cTn>
              <p:nextCondLst>
                <p:cond evt="onClick" delay="0">
                  <p:tgtEl>
                    <p:spTgt spid="146"/>
                  </p:tgtEl>
                </p:cond>
              </p:nextCondLst>
            </p:seq>
            <p:seq concurrent="1" nextAc="seek">
              <p:cTn id="80" restart="whenNotActive" fill="hold" evtFilter="cancelBubble" nodeType="interactiveSeq">
                <p:stCondLst>
                  <p:cond evt="onClick" delay="0">
                    <p:tgtEl>
                      <p:spTgt spid="79"/>
                    </p:tgtEl>
                  </p:cond>
                </p:stCondLst>
                <p:endSync evt="end" delay="0">
                  <p:rtn val="all"/>
                </p:endSync>
                <p:childTnLst>
                  <p:par>
                    <p:cTn id="81" fill="hold">
                      <p:stCondLst>
                        <p:cond delay="0"/>
                      </p:stCondLst>
                      <p:childTnLst>
                        <p:par>
                          <p:cTn id="82" fill="hold">
                            <p:stCondLst>
                              <p:cond delay="0"/>
                            </p:stCondLst>
                            <p:childTnLst>
                              <p:par>
                                <p:cTn id="83" presetID="10" presetClass="exit" presetSubtype="0" fill="hold" nodeType="clickEffect">
                                  <p:stCondLst>
                                    <p:cond delay="0"/>
                                  </p:stCondLst>
                                  <p:childTnLst>
                                    <p:animEffect transition="out" filter="fade">
                                      <p:cBhvr>
                                        <p:cTn id="84" dur="500"/>
                                        <p:tgtEl>
                                          <p:spTgt spid="79"/>
                                        </p:tgtEl>
                                      </p:cBhvr>
                                    </p:animEffect>
                                    <p:set>
                                      <p:cBhvr>
                                        <p:cTn id="85" dur="1" fill="hold">
                                          <p:stCondLst>
                                            <p:cond delay="499"/>
                                          </p:stCondLst>
                                        </p:cTn>
                                        <p:tgtEl>
                                          <p:spTgt spid="79"/>
                                        </p:tgtEl>
                                        <p:attrNameLst>
                                          <p:attrName>style.visibility</p:attrName>
                                        </p:attrNameLst>
                                      </p:cBhvr>
                                      <p:to>
                                        <p:strVal val="hidden"/>
                                      </p:to>
                                    </p:set>
                                  </p:childTnLst>
                                </p:cTn>
                              </p:par>
                            </p:childTnLst>
                          </p:cTn>
                        </p:par>
                      </p:childTnLst>
                    </p:cTn>
                  </p:par>
                </p:childTnLst>
              </p:cTn>
              <p:nextCondLst>
                <p:cond evt="onClick" delay="0">
                  <p:tgtEl>
                    <p:spTgt spid="79"/>
                  </p:tgtEl>
                </p:cond>
              </p:nextCondLst>
            </p:seq>
            <p:seq concurrent="1" nextAc="seek">
              <p:cTn id="86" restart="whenNotActive" fill="hold" evtFilter="cancelBubble" nodeType="interactiveSeq">
                <p:stCondLst>
                  <p:cond evt="onClick" delay="0">
                    <p:tgtEl>
                      <p:spTgt spid="91"/>
                    </p:tgtEl>
                  </p:cond>
                </p:stCondLst>
                <p:endSync evt="end" delay="0">
                  <p:rtn val="all"/>
                </p:endSync>
                <p:childTnLst>
                  <p:par>
                    <p:cTn id="87" fill="hold">
                      <p:stCondLst>
                        <p:cond delay="0"/>
                      </p:stCondLst>
                      <p:childTnLst>
                        <p:par>
                          <p:cTn id="88" fill="hold">
                            <p:stCondLst>
                              <p:cond delay="0"/>
                            </p:stCondLst>
                            <p:childTnLst>
                              <p:par>
                                <p:cTn id="89" presetID="10" presetClass="exit" presetSubtype="0" fill="hold" nodeType="clickEffect">
                                  <p:stCondLst>
                                    <p:cond delay="0"/>
                                  </p:stCondLst>
                                  <p:childTnLst>
                                    <p:animEffect transition="out" filter="fade">
                                      <p:cBhvr>
                                        <p:cTn id="90" dur="500"/>
                                        <p:tgtEl>
                                          <p:spTgt spid="91"/>
                                        </p:tgtEl>
                                      </p:cBhvr>
                                    </p:animEffect>
                                    <p:set>
                                      <p:cBhvr>
                                        <p:cTn id="91" dur="1" fill="hold">
                                          <p:stCondLst>
                                            <p:cond delay="499"/>
                                          </p:stCondLst>
                                        </p:cTn>
                                        <p:tgtEl>
                                          <p:spTgt spid="91"/>
                                        </p:tgtEl>
                                        <p:attrNameLst>
                                          <p:attrName>style.visibility</p:attrName>
                                        </p:attrNameLst>
                                      </p:cBhvr>
                                      <p:to>
                                        <p:strVal val="hidden"/>
                                      </p:to>
                                    </p:set>
                                  </p:childTnLst>
                                </p:cTn>
                              </p:par>
                            </p:childTnLst>
                          </p:cTn>
                        </p:par>
                      </p:childTnLst>
                    </p:cTn>
                  </p:par>
                </p:childTnLst>
              </p:cTn>
              <p:nextCondLst>
                <p:cond evt="onClick" delay="0">
                  <p:tgtEl>
                    <p:spTgt spid="91"/>
                  </p:tgtEl>
                </p:cond>
              </p:nextCondLst>
            </p:seq>
            <p:seq concurrent="1" nextAc="seek">
              <p:cTn id="92" restart="whenNotActive" fill="hold" evtFilter="cancelBubble" nodeType="interactiveSeq">
                <p:stCondLst>
                  <p:cond evt="onClick" delay="0">
                    <p:tgtEl>
                      <p:spTgt spid="110"/>
                    </p:tgtEl>
                  </p:cond>
                </p:stCondLst>
                <p:endSync evt="end" delay="0">
                  <p:rtn val="all"/>
                </p:endSync>
                <p:childTnLst>
                  <p:par>
                    <p:cTn id="93" fill="hold">
                      <p:stCondLst>
                        <p:cond delay="0"/>
                      </p:stCondLst>
                      <p:childTnLst>
                        <p:par>
                          <p:cTn id="94" fill="hold">
                            <p:stCondLst>
                              <p:cond delay="0"/>
                            </p:stCondLst>
                            <p:childTnLst>
                              <p:par>
                                <p:cTn id="95" presetID="10" presetClass="exit" presetSubtype="0" fill="hold" nodeType="clickEffect">
                                  <p:stCondLst>
                                    <p:cond delay="0"/>
                                  </p:stCondLst>
                                  <p:childTnLst>
                                    <p:animEffect transition="out" filter="fade">
                                      <p:cBhvr>
                                        <p:cTn id="96" dur="500"/>
                                        <p:tgtEl>
                                          <p:spTgt spid="110"/>
                                        </p:tgtEl>
                                      </p:cBhvr>
                                    </p:animEffect>
                                    <p:set>
                                      <p:cBhvr>
                                        <p:cTn id="97" dur="1" fill="hold">
                                          <p:stCondLst>
                                            <p:cond delay="499"/>
                                          </p:stCondLst>
                                        </p:cTn>
                                        <p:tgtEl>
                                          <p:spTgt spid="110"/>
                                        </p:tgtEl>
                                        <p:attrNameLst>
                                          <p:attrName>style.visibility</p:attrName>
                                        </p:attrNameLst>
                                      </p:cBhvr>
                                      <p:to>
                                        <p:strVal val="hidden"/>
                                      </p:to>
                                    </p:set>
                                  </p:childTnLst>
                                </p:cTn>
                              </p:par>
                            </p:childTnLst>
                          </p:cTn>
                        </p:par>
                      </p:childTnLst>
                    </p:cTn>
                  </p:par>
                </p:childTnLst>
              </p:cTn>
              <p:nextCondLst>
                <p:cond evt="onClick" delay="0">
                  <p:tgtEl>
                    <p:spTgt spid="110"/>
                  </p:tgtEl>
                </p:cond>
              </p:nextCondLst>
            </p:seq>
            <p:seq concurrent="1" nextAc="seek">
              <p:cTn id="98" restart="whenNotActive" fill="hold" evtFilter="cancelBubble" nodeType="interactiveSeq">
                <p:stCondLst>
                  <p:cond evt="onClick" delay="0">
                    <p:tgtEl>
                      <p:spTgt spid="130"/>
                    </p:tgtEl>
                  </p:cond>
                </p:stCondLst>
                <p:endSync evt="end" delay="0">
                  <p:rtn val="all"/>
                </p:endSync>
                <p:childTnLst>
                  <p:par>
                    <p:cTn id="99" fill="hold">
                      <p:stCondLst>
                        <p:cond delay="0"/>
                      </p:stCondLst>
                      <p:childTnLst>
                        <p:par>
                          <p:cTn id="100" fill="hold">
                            <p:stCondLst>
                              <p:cond delay="0"/>
                            </p:stCondLst>
                            <p:childTnLst>
                              <p:par>
                                <p:cTn id="101" presetID="10" presetClass="exit" presetSubtype="0" fill="hold" nodeType="clickEffect">
                                  <p:stCondLst>
                                    <p:cond delay="0"/>
                                  </p:stCondLst>
                                  <p:childTnLst>
                                    <p:animEffect transition="out" filter="fade">
                                      <p:cBhvr>
                                        <p:cTn id="102" dur="500"/>
                                        <p:tgtEl>
                                          <p:spTgt spid="130"/>
                                        </p:tgtEl>
                                      </p:cBhvr>
                                    </p:animEffect>
                                    <p:set>
                                      <p:cBhvr>
                                        <p:cTn id="103" dur="1" fill="hold">
                                          <p:stCondLst>
                                            <p:cond delay="499"/>
                                          </p:stCondLst>
                                        </p:cTn>
                                        <p:tgtEl>
                                          <p:spTgt spid="130"/>
                                        </p:tgtEl>
                                        <p:attrNameLst>
                                          <p:attrName>style.visibility</p:attrName>
                                        </p:attrNameLst>
                                      </p:cBhvr>
                                      <p:to>
                                        <p:strVal val="hidden"/>
                                      </p:to>
                                    </p:set>
                                  </p:childTnLst>
                                </p:cTn>
                              </p:par>
                            </p:childTnLst>
                          </p:cTn>
                        </p:par>
                      </p:childTnLst>
                    </p:cTn>
                  </p:par>
                </p:childTnLst>
              </p:cTn>
              <p:nextCondLst>
                <p:cond evt="onClick" delay="0">
                  <p:tgtEl>
                    <p:spTgt spid="130"/>
                  </p:tgtEl>
                </p:cond>
              </p:nextCondLst>
            </p:seq>
            <p:seq concurrent="1" nextAc="seek">
              <p:cTn id="104" restart="whenNotActive" fill="hold" evtFilter="cancelBubble" nodeType="interactiveSeq">
                <p:stCondLst>
                  <p:cond evt="onClick" delay="0">
                    <p:tgtEl>
                      <p:spTgt spid="150"/>
                    </p:tgtEl>
                  </p:cond>
                </p:stCondLst>
                <p:endSync evt="end" delay="0">
                  <p:rtn val="all"/>
                </p:endSync>
                <p:childTnLst>
                  <p:par>
                    <p:cTn id="105" fill="hold">
                      <p:stCondLst>
                        <p:cond delay="0"/>
                      </p:stCondLst>
                      <p:childTnLst>
                        <p:par>
                          <p:cTn id="106" fill="hold">
                            <p:stCondLst>
                              <p:cond delay="0"/>
                            </p:stCondLst>
                            <p:childTnLst>
                              <p:par>
                                <p:cTn id="107" presetID="10" presetClass="exit" presetSubtype="0" fill="hold" nodeType="clickEffect">
                                  <p:stCondLst>
                                    <p:cond delay="0"/>
                                  </p:stCondLst>
                                  <p:childTnLst>
                                    <p:animEffect transition="out" filter="fade">
                                      <p:cBhvr>
                                        <p:cTn id="108" dur="500"/>
                                        <p:tgtEl>
                                          <p:spTgt spid="150"/>
                                        </p:tgtEl>
                                      </p:cBhvr>
                                    </p:animEffect>
                                    <p:set>
                                      <p:cBhvr>
                                        <p:cTn id="109" dur="1" fill="hold">
                                          <p:stCondLst>
                                            <p:cond delay="499"/>
                                          </p:stCondLst>
                                        </p:cTn>
                                        <p:tgtEl>
                                          <p:spTgt spid="150"/>
                                        </p:tgtEl>
                                        <p:attrNameLst>
                                          <p:attrName>style.visibility</p:attrName>
                                        </p:attrNameLst>
                                      </p:cBhvr>
                                      <p:to>
                                        <p:strVal val="hidden"/>
                                      </p:to>
                                    </p:set>
                                  </p:childTnLst>
                                </p:cTn>
                              </p:par>
                            </p:childTnLst>
                          </p:cTn>
                        </p:par>
                      </p:childTnLst>
                    </p:cTn>
                  </p:par>
                </p:childTnLst>
              </p:cTn>
              <p:nextCondLst>
                <p:cond evt="onClick" delay="0">
                  <p:tgtEl>
                    <p:spTgt spid="150"/>
                  </p:tgtEl>
                </p:cond>
              </p:nextCondLst>
            </p:seq>
            <p:seq concurrent="1" nextAc="seek">
              <p:cTn id="110" restart="whenNotActive" fill="hold" evtFilter="cancelBubble" nodeType="interactiveSeq">
                <p:stCondLst>
                  <p:cond evt="onClick" delay="0">
                    <p:tgtEl>
                      <p:spTgt spid="82"/>
                    </p:tgtEl>
                  </p:cond>
                </p:stCondLst>
                <p:endSync evt="end" delay="0">
                  <p:rtn val="all"/>
                </p:endSync>
                <p:childTnLst>
                  <p:par>
                    <p:cTn id="111" fill="hold">
                      <p:stCondLst>
                        <p:cond delay="0"/>
                      </p:stCondLst>
                      <p:childTnLst>
                        <p:par>
                          <p:cTn id="112" fill="hold">
                            <p:stCondLst>
                              <p:cond delay="0"/>
                            </p:stCondLst>
                            <p:childTnLst>
                              <p:par>
                                <p:cTn id="113" presetID="10" presetClass="exit" presetSubtype="0" fill="hold" nodeType="clickEffect">
                                  <p:stCondLst>
                                    <p:cond delay="0"/>
                                  </p:stCondLst>
                                  <p:childTnLst>
                                    <p:animEffect transition="out" filter="fade">
                                      <p:cBhvr>
                                        <p:cTn id="114" dur="500"/>
                                        <p:tgtEl>
                                          <p:spTgt spid="82"/>
                                        </p:tgtEl>
                                      </p:cBhvr>
                                    </p:animEffect>
                                    <p:set>
                                      <p:cBhvr>
                                        <p:cTn id="115" dur="1" fill="hold">
                                          <p:stCondLst>
                                            <p:cond delay="499"/>
                                          </p:stCondLst>
                                        </p:cTn>
                                        <p:tgtEl>
                                          <p:spTgt spid="82"/>
                                        </p:tgtEl>
                                        <p:attrNameLst>
                                          <p:attrName>style.visibility</p:attrName>
                                        </p:attrNameLst>
                                      </p:cBhvr>
                                      <p:to>
                                        <p:strVal val="hidden"/>
                                      </p:to>
                                    </p:set>
                                  </p:childTnLst>
                                </p:cTn>
                              </p:par>
                            </p:childTnLst>
                          </p:cTn>
                        </p:par>
                      </p:childTnLst>
                    </p:cTn>
                  </p:par>
                </p:childTnLst>
              </p:cTn>
              <p:nextCondLst>
                <p:cond evt="onClick" delay="0">
                  <p:tgtEl>
                    <p:spTgt spid="82"/>
                  </p:tgtEl>
                </p:cond>
              </p:nextCondLst>
            </p:seq>
            <p:seq concurrent="1" nextAc="seek">
              <p:cTn id="116" restart="whenNotActive" fill="hold" evtFilter="cancelBubble" nodeType="interactiveSeq">
                <p:stCondLst>
                  <p:cond evt="onClick" delay="0">
                    <p:tgtEl>
                      <p:spTgt spid="93"/>
                    </p:tgtEl>
                  </p:cond>
                </p:stCondLst>
                <p:endSync evt="end" delay="0">
                  <p:rtn val="all"/>
                </p:endSync>
                <p:childTnLst>
                  <p:par>
                    <p:cTn id="117" fill="hold">
                      <p:stCondLst>
                        <p:cond delay="0"/>
                      </p:stCondLst>
                      <p:childTnLst>
                        <p:par>
                          <p:cTn id="118" fill="hold">
                            <p:stCondLst>
                              <p:cond delay="0"/>
                            </p:stCondLst>
                            <p:childTnLst>
                              <p:par>
                                <p:cTn id="119" presetID="10" presetClass="exit" presetSubtype="0" fill="hold" nodeType="clickEffect">
                                  <p:stCondLst>
                                    <p:cond delay="0"/>
                                  </p:stCondLst>
                                  <p:childTnLst>
                                    <p:animEffect transition="out" filter="fade">
                                      <p:cBhvr>
                                        <p:cTn id="120" dur="500"/>
                                        <p:tgtEl>
                                          <p:spTgt spid="93"/>
                                        </p:tgtEl>
                                      </p:cBhvr>
                                    </p:animEffect>
                                    <p:set>
                                      <p:cBhvr>
                                        <p:cTn id="121" dur="1" fill="hold">
                                          <p:stCondLst>
                                            <p:cond delay="499"/>
                                          </p:stCondLst>
                                        </p:cTn>
                                        <p:tgtEl>
                                          <p:spTgt spid="93"/>
                                        </p:tgtEl>
                                        <p:attrNameLst>
                                          <p:attrName>style.visibility</p:attrName>
                                        </p:attrNameLst>
                                      </p:cBhvr>
                                      <p:to>
                                        <p:strVal val="hidden"/>
                                      </p:to>
                                    </p:set>
                                  </p:childTnLst>
                                </p:cTn>
                              </p:par>
                            </p:childTnLst>
                          </p:cTn>
                        </p:par>
                      </p:childTnLst>
                    </p:cTn>
                  </p:par>
                </p:childTnLst>
              </p:cTn>
              <p:nextCondLst>
                <p:cond evt="onClick" delay="0">
                  <p:tgtEl>
                    <p:spTgt spid="93"/>
                  </p:tgtEl>
                </p:cond>
              </p:nextCondLst>
            </p:seq>
            <p:seq concurrent="1" nextAc="seek">
              <p:cTn id="122" restart="whenNotActive" fill="hold" evtFilter="cancelBubble" nodeType="interactiveSeq">
                <p:stCondLst>
                  <p:cond evt="onClick" delay="0">
                    <p:tgtEl>
                      <p:spTgt spid="114"/>
                    </p:tgtEl>
                  </p:cond>
                </p:stCondLst>
                <p:endSync evt="end" delay="0">
                  <p:rtn val="all"/>
                </p:endSync>
                <p:childTnLst>
                  <p:par>
                    <p:cTn id="123" fill="hold">
                      <p:stCondLst>
                        <p:cond delay="0"/>
                      </p:stCondLst>
                      <p:childTnLst>
                        <p:par>
                          <p:cTn id="124" fill="hold">
                            <p:stCondLst>
                              <p:cond delay="0"/>
                            </p:stCondLst>
                            <p:childTnLst>
                              <p:par>
                                <p:cTn id="125" presetID="10" presetClass="exit" presetSubtype="0" fill="hold" nodeType="clickEffect">
                                  <p:stCondLst>
                                    <p:cond delay="0"/>
                                  </p:stCondLst>
                                  <p:childTnLst>
                                    <p:animEffect transition="out" filter="fade">
                                      <p:cBhvr>
                                        <p:cTn id="126" dur="500"/>
                                        <p:tgtEl>
                                          <p:spTgt spid="114"/>
                                        </p:tgtEl>
                                      </p:cBhvr>
                                    </p:animEffect>
                                    <p:set>
                                      <p:cBhvr>
                                        <p:cTn id="127" dur="1" fill="hold">
                                          <p:stCondLst>
                                            <p:cond delay="499"/>
                                          </p:stCondLst>
                                        </p:cTn>
                                        <p:tgtEl>
                                          <p:spTgt spid="114"/>
                                        </p:tgtEl>
                                        <p:attrNameLst>
                                          <p:attrName>style.visibility</p:attrName>
                                        </p:attrNameLst>
                                      </p:cBhvr>
                                      <p:to>
                                        <p:strVal val="hidden"/>
                                      </p:to>
                                    </p:set>
                                  </p:childTnLst>
                                </p:cTn>
                              </p:par>
                            </p:childTnLst>
                          </p:cTn>
                        </p:par>
                      </p:childTnLst>
                    </p:cTn>
                  </p:par>
                </p:childTnLst>
              </p:cTn>
              <p:nextCondLst>
                <p:cond evt="onClick" delay="0">
                  <p:tgtEl>
                    <p:spTgt spid="114"/>
                  </p:tgtEl>
                </p:cond>
              </p:nextCondLst>
            </p:seq>
            <p:seq concurrent="1" nextAc="seek">
              <p:cTn id="128" restart="whenNotActive" fill="hold" evtFilter="cancelBubble" nodeType="interactiveSeq">
                <p:stCondLst>
                  <p:cond evt="onClick" delay="0">
                    <p:tgtEl>
                      <p:spTgt spid="134"/>
                    </p:tgtEl>
                  </p:cond>
                </p:stCondLst>
                <p:endSync evt="end" delay="0">
                  <p:rtn val="all"/>
                </p:endSync>
                <p:childTnLst>
                  <p:par>
                    <p:cTn id="129" fill="hold">
                      <p:stCondLst>
                        <p:cond delay="0"/>
                      </p:stCondLst>
                      <p:childTnLst>
                        <p:par>
                          <p:cTn id="130" fill="hold">
                            <p:stCondLst>
                              <p:cond delay="0"/>
                            </p:stCondLst>
                            <p:childTnLst>
                              <p:par>
                                <p:cTn id="131" presetID="10" presetClass="exit" presetSubtype="0" fill="hold" nodeType="clickEffect">
                                  <p:stCondLst>
                                    <p:cond delay="0"/>
                                  </p:stCondLst>
                                  <p:childTnLst>
                                    <p:animEffect transition="out" filter="fade">
                                      <p:cBhvr>
                                        <p:cTn id="132" dur="500"/>
                                        <p:tgtEl>
                                          <p:spTgt spid="134"/>
                                        </p:tgtEl>
                                      </p:cBhvr>
                                    </p:animEffect>
                                    <p:set>
                                      <p:cBhvr>
                                        <p:cTn id="133" dur="1" fill="hold">
                                          <p:stCondLst>
                                            <p:cond delay="499"/>
                                          </p:stCondLst>
                                        </p:cTn>
                                        <p:tgtEl>
                                          <p:spTgt spid="134"/>
                                        </p:tgtEl>
                                        <p:attrNameLst>
                                          <p:attrName>style.visibility</p:attrName>
                                        </p:attrNameLst>
                                      </p:cBhvr>
                                      <p:to>
                                        <p:strVal val="hidden"/>
                                      </p:to>
                                    </p:set>
                                  </p:childTnLst>
                                </p:cTn>
                              </p:par>
                            </p:childTnLst>
                          </p:cTn>
                        </p:par>
                      </p:childTnLst>
                    </p:cTn>
                  </p:par>
                </p:childTnLst>
              </p:cTn>
              <p:nextCondLst>
                <p:cond evt="onClick" delay="0">
                  <p:tgtEl>
                    <p:spTgt spid="134"/>
                  </p:tgtEl>
                </p:cond>
              </p:nextCondLst>
            </p:seq>
            <p:seq concurrent="1" nextAc="seek">
              <p:cTn id="134" restart="whenNotActive" fill="hold" evtFilter="cancelBubble" nodeType="interactiveSeq">
                <p:stCondLst>
                  <p:cond evt="onClick" delay="0">
                    <p:tgtEl>
                      <p:spTgt spid="154"/>
                    </p:tgtEl>
                  </p:cond>
                </p:stCondLst>
                <p:endSync evt="end" delay="0">
                  <p:rtn val="all"/>
                </p:endSync>
                <p:childTnLst>
                  <p:par>
                    <p:cTn id="135" fill="hold">
                      <p:stCondLst>
                        <p:cond delay="0"/>
                      </p:stCondLst>
                      <p:childTnLst>
                        <p:par>
                          <p:cTn id="136" fill="hold">
                            <p:stCondLst>
                              <p:cond delay="0"/>
                            </p:stCondLst>
                            <p:childTnLst>
                              <p:par>
                                <p:cTn id="137" presetID="10" presetClass="exit" presetSubtype="0" fill="hold" nodeType="clickEffect">
                                  <p:stCondLst>
                                    <p:cond delay="0"/>
                                  </p:stCondLst>
                                  <p:childTnLst>
                                    <p:animEffect transition="out" filter="fade">
                                      <p:cBhvr>
                                        <p:cTn id="138" dur="500"/>
                                        <p:tgtEl>
                                          <p:spTgt spid="154"/>
                                        </p:tgtEl>
                                      </p:cBhvr>
                                    </p:animEffect>
                                    <p:set>
                                      <p:cBhvr>
                                        <p:cTn id="139" dur="1" fill="hold">
                                          <p:stCondLst>
                                            <p:cond delay="499"/>
                                          </p:stCondLst>
                                        </p:cTn>
                                        <p:tgtEl>
                                          <p:spTgt spid="154"/>
                                        </p:tgtEl>
                                        <p:attrNameLst>
                                          <p:attrName>style.visibility</p:attrName>
                                        </p:attrNameLst>
                                      </p:cBhvr>
                                      <p:to>
                                        <p:strVal val="hidden"/>
                                      </p:to>
                                    </p:set>
                                  </p:childTnLst>
                                </p:cTn>
                              </p:par>
                            </p:childTnLst>
                          </p:cTn>
                        </p:par>
                      </p:childTnLst>
                    </p:cTn>
                  </p:par>
                </p:childTnLst>
              </p:cTn>
              <p:nextCondLst>
                <p:cond evt="onClick" delay="0">
                  <p:tgtEl>
                    <p:spTgt spid="154"/>
                  </p:tgtEl>
                </p:cond>
              </p:nextCondLst>
            </p:seq>
            <p:seq concurrent="1" nextAc="seek">
              <p:cTn id="140" restart="whenNotActive" fill="hold" evtFilter="cancelBubble" nodeType="interactiveSeq">
                <p:stCondLst>
                  <p:cond evt="onClick" delay="0">
                    <p:tgtEl>
                      <p:spTgt spid="84"/>
                    </p:tgtEl>
                  </p:cond>
                </p:stCondLst>
                <p:endSync evt="end" delay="0">
                  <p:rtn val="all"/>
                </p:endSync>
                <p:childTnLst>
                  <p:par>
                    <p:cTn id="141" fill="hold">
                      <p:stCondLst>
                        <p:cond delay="0"/>
                      </p:stCondLst>
                      <p:childTnLst>
                        <p:par>
                          <p:cTn id="142" fill="hold">
                            <p:stCondLst>
                              <p:cond delay="0"/>
                            </p:stCondLst>
                            <p:childTnLst>
                              <p:par>
                                <p:cTn id="143" presetID="10" presetClass="exit" presetSubtype="0" fill="hold" nodeType="clickEffect">
                                  <p:stCondLst>
                                    <p:cond delay="0"/>
                                  </p:stCondLst>
                                  <p:childTnLst>
                                    <p:animEffect transition="out" filter="fade">
                                      <p:cBhvr>
                                        <p:cTn id="144" dur="500"/>
                                        <p:tgtEl>
                                          <p:spTgt spid="84"/>
                                        </p:tgtEl>
                                      </p:cBhvr>
                                    </p:animEffect>
                                    <p:set>
                                      <p:cBhvr>
                                        <p:cTn id="145" dur="1" fill="hold">
                                          <p:stCondLst>
                                            <p:cond delay="499"/>
                                          </p:stCondLst>
                                        </p:cTn>
                                        <p:tgtEl>
                                          <p:spTgt spid="84"/>
                                        </p:tgtEl>
                                        <p:attrNameLst>
                                          <p:attrName>style.visibility</p:attrName>
                                        </p:attrNameLst>
                                      </p:cBhvr>
                                      <p:to>
                                        <p:strVal val="hidden"/>
                                      </p:to>
                                    </p:set>
                                  </p:childTnLst>
                                </p:cTn>
                              </p:par>
                            </p:childTnLst>
                          </p:cTn>
                        </p:par>
                      </p:childTnLst>
                    </p:cTn>
                  </p:par>
                </p:childTnLst>
              </p:cTn>
              <p:nextCondLst>
                <p:cond evt="onClick" delay="0">
                  <p:tgtEl>
                    <p:spTgt spid="84"/>
                  </p:tgtEl>
                </p:cond>
              </p:nextCondLst>
            </p:seq>
            <p:seq concurrent="1" nextAc="seek">
              <p:cTn id="146" restart="whenNotActive" fill="hold" evtFilter="cancelBubble" nodeType="interactiveSeq">
                <p:stCondLst>
                  <p:cond evt="onClick" delay="0">
                    <p:tgtEl>
                      <p:spTgt spid="97"/>
                    </p:tgtEl>
                  </p:cond>
                </p:stCondLst>
                <p:endSync evt="end" delay="0">
                  <p:rtn val="all"/>
                </p:endSync>
                <p:childTnLst>
                  <p:par>
                    <p:cTn id="147" fill="hold">
                      <p:stCondLst>
                        <p:cond delay="0"/>
                      </p:stCondLst>
                      <p:childTnLst>
                        <p:par>
                          <p:cTn id="148" fill="hold">
                            <p:stCondLst>
                              <p:cond delay="0"/>
                            </p:stCondLst>
                            <p:childTnLst>
                              <p:par>
                                <p:cTn id="149" presetID="10" presetClass="exit" presetSubtype="0" fill="hold" nodeType="clickEffect">
                                  <p:stCondLst>
                                    <p:cond delay="0"/>
                                  </p:stCondLst>
                                  <p:childTnLst>
                                    <p:animEffect transition="out" filter="fade">
                                      <p:cBhvr>
                                        <p:cTn id="150" dur="500"/>
                                        <p:tgtEl>
                                          <p:spTgt spid="97"/>
                                        </p:tgtEl>
                                      </p:cBhvr>
                                    </p:animEffect>
                                    <p:set>
                                      <p:cBhvr>
                                        <p:cTn id="151" dur="1" fill="hold">
                                          <p:stCondLst>
                                            <p:cond delay="499"/>
                                          </p:stCondLst>
                                        </p:cTn>
                                        <p:tgtEl>
                                          <p:spTgt spid="97"/>
                                        </p:tgtEl>
                                        <p:attrNameLst>
                                          <p:attrName>style.visibility</p:attrName>
                                        </p:attrNameLst>
                                      </p:cBhvr>
                                      <p:to>
                                        <p:strVal val="hidden"/>
                                      </p:to>
                                    </p:set>
                                  </p:childTnLst>
                                </p:cTn>
                              </p:par>
                            </p:childTnLst>
                          </p:cTn>
                        </p:par>
                      </p:childTnLst>
                    </p:cTn>
                  </p:par>
                </p:childTnLst>
              </p:cTn>
              <p:nextCondLst>
                <p:cond evt="onClick" delay="0">
                  <p:tgtEl>
                    <p:spTgt spid="97"/>
                  </p:tgtEl>
                </p:cond>
              </p:nextCondLst>
            </p:seq>
            <p:seq concurrent="1" nextAc="seek">
              <p:cTn id="152" restart="whenNotActive" fill="hold" evtFilter="cancelBubble" nodeType="interactiveSeq">
                <p:stCondLst>
                  <p:cond evt="onClick" delay="0">
                    <p:tgtEl>
                      <p:spTgt spid="118"/>
                    </p:tgtEl>
                  </p:cond>
                </p:stCondLst>
                <p:endSync evt="end" delay="0">
                  <p:rtn val="all"/>
                </p:endSync>
                <p:childTnLst>
                  <p:par>
                    <p:cTn id="153" fill="hold">
                      <p:stCondLst>
                        <p:cond delay="0"/>
                      </p:stCondLst>
                      <p:childTnLst>
                        <p:par>
                          <p:cTn id="154" fill="hold">
                            <p:stCondLst>
                              <p:cond delay="0"/>
                            </p:stCondLst>
                            <p:childTnLst>
                              <p:par>
                                <p:cTn id="155" presetID="10" presetClass="exit" presetSubtype="0" fill="hold" nodeType="clickEffect">
                                  <p:stCondLst>
                                    <p:cond delay="0"/>
                                  </p:stCondLst>
                                  <p:childTnLst>
                                    <p:animEffect transition="out" filter="fade">
                                      <p:cBhvr>
                                        <p:cTn id="156" dur="500"/>
                                        <p:tgtEl>
                                          <p:spTgt spid="118"/>
                                        </p:tgtEl>
                                      </p:cBhvr>
                                    </p:animEffect>
                                    <p:set>
                                      <p:cBhvr>
                                        <p:cTn id="157" dur="1" fill="hold">
                                          <p:stCondLst>
                                            <p:cond delay="499"/>
                                          </p:stCondLst>
                                        </p:cTn>
                                        <p:tgtEl>
                                          <p:spTgt spid="118"/>
                                        </p:tgtEl>
                                        <p:attrNameLst>
                                          <p:attrName>style.visibility</p:attrName>
                                        </p:attrNameLst>
                                      </p:cBhvr>
                                      <p:to>
                                        <p:strVal val="hidden"/>
                                      </p:to>
                                    </p:set>
                                  </p:childTnLst>
                                </p:cTn>
                              </p:par>
                            </p:childTnLst>
                          </p:cTn>
                        </p:par>
                      </p:childTnLst>
                    </p:cTn>
                  </p:par>
                </p:childTnLst>
              </p:cTn>
              <p:nextCondLst>
                <p:cond evt="onClick" delay="0">
                  <p:tgtEl>
                    <p:spTgt spid="118"/>
                  </p:tgtEl>
                </p:cond>
              </p:nextCondLst>
            </p:seq>
            <p:seq concurrent="1" nextAc="seek">
              <p:cTn id="158" restart="whenNotActive" fill="hold" evtFilter="cancelBubble" nodeType="interactiveSeq">
                <p:stCondLst>
                  <p:cond evt="onClick" delay="0">
                    <p:tgtEl>
                      <p:spTgt spid="138"/>
                    </p:tgtEl>
                  </p:cond>
                </p:stCondLst>
                <p:endSync evt="end" delay="0">
                  <p:rtn val="all"/>
                </p:endSync>
                <p:childTnLst>
                  <p:par>
                    <p:cTn id="159" fill="hold">
                      <p:stCondLst>
                        <p:cond delay="0"/>
                      </p:stCondLst>
                      <p:childTnLst>
                        <p:par>
                          <p:cTn id="160" fill="hold">
                            <p:stCondLst>
                              <p:cond delay="0"/>
                            </p:stCondLst>
                            <p:childTnLst>
                              <p:par>
                                <p:cTn id="161" presetID="10" presetClass="exit" presetSubtype="0" fill="hold" nodeType="clickEffect">
                                  <p:stCondLst>
                                    <p:cond delay="0"/>
                                  </p:stCondLst>
                                  <p:childTnLst>
                                    <p:animEffect transition="out" filter="fade">
                                      <p:cBhvr>
                                        <p:cTn id="162" dur="500"/>
                                        <p:tgtEl>
                                          <p:spTgt spid="138"/>
                                        </p:tgtEl>
                                      </p:cBhvr>
                                    </p:animEffect>
                                    <p:set>
                                      <p:cBhvr>
                                        <p:cTn id="163" dur="1" fill="hold">
                                          <p:stCondLst>
                                            <p:cond delay="499"/>
                                          </p:stCondLst>
                                        </p:cTn>
                                        <p:tgtEl>
                                          <p:spTgt spid="138"/>
                                        </p:tgtEl>
                                        <p:attrNameLst>
                                          <p:attrName>style.visibility</p:attrName>
                                        </p:attrNameLst>
                                      </p:cBhvr>
                                      <p:to>
                                        <p:strVal val="hidden"/>
                                      </p:to>
                                    </p:set>
                                  </p:childTnLst>
                                </p:cTn>
                              </p:par>
                            </p:childTnLst>
                          </p:cTn>
                        </p:par>
                      </p:childTnLst>
                    </p:cTn>
                  </p:par>
                </p:childTnLst>
              </p:cTn>
              <p:nextCondLst>
                <p:cond evt="onClick" delay="0">
                  <p:tgtEl>
                    <p:spTgt spid="138"/>
                  </p:tgtEl>
                </p:cond>
              </p:nextCondLst>
            </p:seq>
            <p:seq concurrent="1" nextAc="seek">
              <p:cTn id="164" restart="whenNotActive" fill="hold" evtFilter="cancelBubble" nodeType="interactiveSeq">
                <p:stCondLst>
                  <p:cond evt="onClick" delay="0">
                    <p:tgtEl>
                      <p:spTgt spid="157"/>
                    </p:tgtEl>
                  </p:cond>
                </p:stCondLst>
                <p:endSync evt="end" delay="0">
                  <p:rtn val="all"/>
                </p:endSync>
                <p:childTnLst>
                  <p:par>
                    <p:cTn id="165" fill="hold">
                      <p:stCondLst>
                        <p:cond delay="0"/>
                      </p:stCondLst>
                      <p:childTnLst>
                        <p:par>
                          <p:cTn id="166" fill="hold">
                            <p:stCondLst>
                              <p:cond delay="0"/>
                            </p:stCondLst>
                            <p:childTnLst>
                              <p:par>
                                <p:cTn id="167" presetID="10" presetClass="exit" presetSubtype="0" fill="hold" nodeType="clickEffect">
                                  <p:stCondLst>
                                    <p:cond delay="0"/>
                                  </p:stCondLst>
                                  <p:childTnLst>
                                    <p:animEffect transition="out" filter="fade">
                                      <p:cBhvr>
                                        <p:cTn id="168" dur="500"/>
                                        <p:tgtEl>
                                          <p:spTgt spid="157"/>
                                        </p:tgtEl>
                                      </p:cBhvr>
                                    </p:animEffect>
                                    <p:set>
                                      <p:cBhvr>
                                        <p:cTn id="169" dur="1" fill="hold">
                                          <p:stCondLst>
                                            <p:cond delay="499"/>
                                          </p:stCondLst>
                                        </p:cTn>
                                        <p:tgtEl>
                                          <p:spTgt spid="157"/>
                                        </p:tgtEl>
                                        <p:attrNameLst>
                                          <p:attrName>style.visibility</p:attrName>
                                        </p:attrNameLst>
                                      </p:cBhvr>
                                      <p:to>
                                        <p:strVal val="hidden"/>
                                      </p:to>
                                    </p:set>
                                  </p:childTnLst>
                                </p:cTn>
                              </p:par>
                            </p:childTnLst>
                          </p:cTn>
                        </p:par>
                      </p:childTnLst>
                    </p:cTn>
                  </p:par>
                </p:childTnLst>
              </p:cTn>
              <p:nextCondLst>
                <p:cond evt="onClick" delay="0">
                  <p:tgtEl>
                    <p:spTgt spid="157"/>
                  </p:tgtEl>
                </p:cond>
              </p:nextCondLst>
            </p:seq>
            <p:seq concurrent="1" nextAc="seek">
              <p:cTn id="170" restart="whenNotActive" fill="hold" evtFilter="cancelBubble" nodeType="interactiveSeq">
                <p:stCondLst>
                  <p:cond evt="onClick" delay="0">
                    <p:tgtEl>
                      <p:spTgt spid="75"/>
                    </p:tgtEl>
                  </p:cond>
                </p:stCondLst>
                <p:endSync evt="end" delay="0">
                  <p:rtn val="all"/>
                </p:endSync>
                <p:childTnLst>
                  <p:par>
                    <p:cTn id="171" fill="hold">
                      <p:stCondLst>
                        <p:cond delay="0"/>
                      </p:stCondLst>
                      <p:childTnLst>
                        <p:par>
                          <p:cTn id="172" fill="hold">
                            <p:stCondLst>
                              <p:cond delay="0"/>
                            </p:stCondLst>
                            <p:childTnLst>
                              <p:par>
                                <p:cTn id="173" presetID="10" presetClass="exit" presetSubtype="0" fill="hold" nodeType="clickEffect">
                                  <p:stCondLst>
                                    <p:cond delay="0"/>
                                  </p:stCondLst>
                                  <p:childTnLst>
                                    <p:animEffect transition="out" filter="fade">
                                      <p:cBhvr>
                                        <p:cTn id="174" dur="500"/>
                                        <p:tgtEl>
                                          <p:spTgt spid="75"/>
                                        </p:tgtEl>
                                      </p:cBhvr>
                                    </p:animEffect>
                                    <p:set>
                                      <p:cBhvr>
                                        <p:cTn id="175" dur="1" fill="hold">
                                          <p:stCondLst>
                                            <p:cond delay="499"/>
                                          </p:stCondLst>
                                        </p:cTn>
                                        <p:tgtEl>
                                          <p:spTgt spid="75"/>
                                        </p:tgtEl>
                                        <p:attrNameLst>
                                          <p:attrName>style.visibility</p:attrName>
                                        </p:attrNameLst>
                                      </p:cBhvr>
                                      <p:to>
                                        <p:strVal val="hidden"/>
                                      </p:to>
                                    </p:set>
                                  </p:childTnLst>
                                </p:cTn>
                              </p:par>
                            </p:childTnLst>
                          </p:cTn>
                        </p:par>
                      </p:childTnLst>
                    </p:cTn>
                  </p:par>
                </p:childTnLst>
              </p:cTn>
              <p:nextCondLst>
                <p:cond evt="onClick" delay="0">
                  <p:tgtEl>
                    <p:spTgt spid="75"/>
                  </p:tgtEl>
                </p:cond>
              </p:nextCondLst>
            </p:seq>
            <p:seq concurrent="1" nextAc="seek">
              <p:cTn id="176" restart="whenNotActive" fill="hold" evtFilter="cancelBubble" nodeType="interactiveSeq">
                <p:stCondLst>
                  <p:cond evt="onClick" delay="0">
                    <p:tgtEl>
                      <p:spTgt spid="7"/>
                    </p:tgtEl>
                  </p:cond>
                </p:stCondLst>
                <p:endSync evt="end" delay="0">
                  <p:rtn val="all"/>
                </p:endSync>
                <p:childTnLst>
                  <p:par>
                    <p:cTn id="177" fill="hold">
                      <p:stCondLst>
                        <p:cond delay="0"/>
                      </p:stCondLst>
                      <p:childTnLst>
                        <p:par>
                          <p:cTn id="178" fill="hold">
                            <p:stCondLst>
                              <p:cond delay="0"/>
                            </p:stCondLst>
                            <p:childTnLst>
                              <p:par>
                                <p:cTn id="179" presetID="10" presetClass="exit" presetSubtype="0" fill="hold" nodeType="clickEffect">
                                  <p:stCondLst>
                                    <p:cond delay="0"/>
                                  </p:stCondLst>
                                  <p:childTnLst>
                                    <p:animEffect transition="out" filter="fade">
                                      <p:cBhvr>
                                        <p:cTn id="180" dur="500"/>
                                        <p:tgtEl>
                                          <p:spTgt spid="7"/>
                                        </p:tgtEl>
                                      </p:cBhvr>
                                    </p:animEffect>
                                    <p:set>
                                      <p:cBhvr>
                                        <p:cTn id="181" dur="1" fill="hold">
                                          <p:stCondLst>
                                            <p:cond delay="499"/>
                                          </p:stCondLst>
                                        </p:cTn>
                                        <p:tgtEl>
                                          <p:spTgt spid="7"/>
                                        </p:tgtEl>
                                        <p:attrNameLst>
                                          <p:attrName>style.visibility</p:attrName>
                                        </p:attrNameLst>
                                      </p:cBhvr>
                                      <p:to>
                                        <p:strVal val="hidden"/>
                                      </p:to>
                                    </p:set>
                                  </p:childTnLst>
                                </p:cTn>
                              </p:par>
                            </p:childTnLst>
                          </p:cTn>
                        </p:par>
                      </p:childTnLst>
                    </p:cTn>
                  </p:par>
                </p:childTnLst>
              </p:cTn>
              <p:nextCondLst>
                <p:cond evt="onClick" delay="0">
                  <p:tgtEl>
                    <p:spTgt spid="7"/>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eck: abgerundete Ecken 2">
            <a:extLst>
              <a:ext uri="{FF2B5EF4-FFF2-40B4-BE49-F238E27FC236}">
                <a16:creationId xmlns:a16="http://schemas.microsoft.com/office/drawing/2014/main" id="{F06CCBF2-5633-4F2C-99AA-8AEB973393FE}"/>
              </a:ext>
            </a:extLst>
          </p:cNvPr>
          <p:cNvSpPr/>
          <p:nvPr/>
        </p:nvSpPr>
        <p:spPr>
          <a:xfrm>
            <a:off x="3769257" y="5593800"/>
            <a:ext cx="4653481" cy="572555"/>
          </a:xfrm>
          <a:prstGeom prst="roundRect">
            <a:avLst>
              <a:gd name="adj" fmla="val 50000"/>
            </a:avLst>
          </a:prstGeom>
          <a:solidFill>
            <a:srgbClr val="FFFFFF"/>
          </a:solidFill>
          <a:ln w="28575">
            <a:solidFill>
              <a:srgbClr val="003192"/>
            </a:solidFill>
          </a:ln>
          <a:effectLst>
            <a:glow rad="228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AT"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feld 7">
            <a:hlinkClick r:id="rId4" action="ppaction://hlinksldjump"/>
            <a:extLst>
              <a:ext uri="{FF2B5EF4-FFF2-40B4-BE49-F238E27FC236}">
                <a16:creationId xmlns:a16="http://schemas.microsoft.com/office/drawing/2014/main" id="{581087AB-2D3E-44CA-A330-AA84F0D43329}"/>
              </a:ext>
            </a:extLst>
          </p:cNvPr>
          <p:cNvSpPr txBox="1"/>
          <p:nvPr/>
        </p:nvSpPr>
        <p:spPr>
          <a:xfrm>
            <a:off x="3883739" y="5593231"/>
            <a:ext cx="4424516" cy="584775"/>
          </a:xfrm>
          <a:prstGeom prst="rect">
            <a:avLst/>
          </a:prstGeom>
          <a:noFill/>
          <a:effectLst>
            <a:glow rad="63500">
              <a:schemeClr val="accent3">
                <a:satMod val="175000"/>
                <a:alpha val="40000"/>
              </a:schemeClr>
            </a:glow>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srgbClr val="0047D6"/>
                </a:solidFill>
                <a:effectLst>
                  <a:outerShdw blurRad="38100" dist="38100" dir="2700000" algn="tl">
                    <a:srgbClr val="000000">
                      <a:alpha val="43137"/>
                    </a:srgbClr>
                  </a:outerShdw>
                </a:effectLst>
                <a:uLnTx/>
                <a:uFillTx/>
                <a:latin typeface="Sitka Banner" panose="02000505000000020004" pitchFamily="2" charset="0"/>
                <a:ea typeface="Segoe UI Black" panose="020B0A02040204020203" pitchFamily="34" charset="0"/>
                <a:cs typeface="+mn-cs"/>
              </a:rPr>
              <a:t>Click here for the answer</a:t>
            </a:r>
          </a:p>
        </p:txBody>
      </p:sp>
      <p:sp>
        <p:nvSpPr>
          <p:cNvPr id="10" name="Textfeld 9">
            <a:extLst>
              <a:ext uri="{FF2B5EF4-FFF2-40B4-BE49-F238E27FC236}">
                <a16:creationId xmlns:a16="http://schemas.microsoft.com/office/drawing/2014/main" id="{3DA87678-7292-4F69-A169-F19F1F7F825A}"/>
              </a:ext>
            </a:extLst>
          </p:cNvPr>
          <p:cNvSpPr txBox="1"/>
          <p:nvPr/>
        </p:nvSpPr>
        <p:spPr>
          <a:xfrm>
            <a:off x="1331547" y="821491"/>
            <a:ext cx="9528900" cy="230832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2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Sitka Banner" panose="02000505000000020004" pitchFamily="2" charset="0"/>
                <a:ea typeface="Segoe UI Black" panose="020B0A02040204020203" pitchFamily="34" charset="0"/>
                <a:cs typeface="+mn-cs"/>
              </a:rPr>
              <a:t>All insects have </a:t>
            </a:r>
            <a:r>
              <a:rPr kumimoji="0" lang="en-US" sz="7200" b="0" i="0" u="none" strike="noStrike" kern="1200" cap="none" spc="0" normalizeH="0" baseline="0" noProof="0" dirty="0" err="1">
                <a:ln>
                  <a:noFill/>
                </a:ln>
                <a:solidFill>
                  <a:prstClr val="white"/>
                </a:solidFill>
                <a:effectLst>
                  <a:outerShdw blurRad="38100" dist="38100" dir="2700000" algn="tl">
                    <a:srgbClr val="000000">
                      <a:alpha val="43137"/>
                    </a:srgbClr>
                  </a:outerShdw>
                </a:effectLst>
                <a:uLnTx/>
                <a:uFillTx/>
                <a:latin typeface="Sitka Banner" panose="02000505000000020004" pitchFamily="2" charset="0"/>
                <a:ea typeface="Segoe UI Black" panose="020B0A02040204020203" pitchFamily="34" charset="0"/>
                <a:cs typeface="+mn-cs"/>
              </a:rPr>
              <a:t>thre</a:t>
            </a:r>
            <a:r>
              <a:rPr lang="en-US" sz="7200" dirty="0">
                <a:solidFill>
                  <a:prstClr val="white"/>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rPr>
              <a:t>e pairs of </a:t>
            </a:r>
            <a:r>
              <a:rPr lang="en-US" sz="7200" u="sng" dirty="0">
                <a:solidFill>
                  <a:prstClr val="white"/>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rPr>
              <a:t>					</a:t>
            </a:r>
            <a:r>
              <a:rPr kumimoji="0" lang="en-US" sz="72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Sitka Banner" panose="02000505000000020004" pitchFamily="2" charset="0"/>
                <a:ea typeface="Segoe UI Black" panose="020B0A02040204020203" pitchFamily="34" charset="0"/>
                <a:cs typeface="+mn-cs"/>
              </a:rPr>
              <a:t>.</a:t>
            </a:r>
            <a:endParaRPr kumimoji="0" lang="en-GB" sz="72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Sitka Banner" panose="02000505000000020004" pitchFamily="2" charset="0"/>
              <a:ea typeface="Segoe UI Black" panose="020B0A02040204020203" pitchFamily="34" charset="0"/>
              <a:cs typeface="+mn-cs"/>
            </a:endParaRPr>
          </a:p>
        </p:txBody>
      </p:sp>
      <p:pic>
        <p:nvPicPr>
          <p:cNvPr id="4" name="Thinking music">
            <a:hlinkClick r:id="" action="ppaction://media"/>
            <a:extLst>
              <a:ext uri="{FF2B5EF4-FFF2-40B4-BE49-F238E27FC236}">
                <a16:creationId xmlns:a16="http://schemas.microsoft.com/office/drawing/2014/main" id="{45DC7138-5429-4458-82D6-5CF277D1A5D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202634" y="233567"/>
            <a:ext cx="468313" cy="468313"/>
          </a:xfrm>
          <a:prstGeom prst="rect">
            <a:avLst/>
          </a:prstGeom>
        </p:spPr>
      </p:pic>
    </p:spTree>
    <p:extLst>
      <p:ext uri="{BB962C8B-B14F-4D97-AF65-F5344CB8AC3E}">
        <p14:creationId xmlns:p14="http://schemas.microsoft.com/office/powerpoint/2010/main" val="1520566942"/>
      </p:ext>
    </p:extLst>
  </p:cSld>
  <p:clrMapOvr>
    <a:masterClrMapping/>
  </p:clrMapOvr>
  <mc:AlternateContent xmlns:mc="http://schemas.openxmlformats.org/markup-compatibility/2006" xmlns:p14="http://schemas.microsoft.com/office/powerpoint/2010/main">
    <mc:Choice Requires="p14">
      <p:transition spd="slow" p14:dur="30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215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feld 9">
            <a:hlinkClick r:id="rId4" action="ppaction://hlinksldjump"/>
            <a:extLst>
              <a:ext uri="{FF2B5EF4-FFF2-40B4-BE49-F238E27FC236}">
                <a16:creationId xmlns:a16="http://schemas.microsoft.com/office/drawing/2014/main" id="{1B2AFF36-61FB-4910-8463-07A0AD16F8C0}"/>
              </a:ext>
            </a:extLst>
          </p:cNvPr>
          <p:cNvSpPr txBox="1"/>
          <p:nvPr/>
        </p:nvSpPr>
        <p:spPr>
          <a:xfrm>
            <a:off x="1954039" y="1369491"/>
            <a:ext cx="8283921" cy="230832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AT" sz="7200" b="1" i="0" u="sng"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Sitka Banner" panose="02000505000000020004" pitchFamily="2" charset="0"/>
                <a:ea typeface="Segoe UI Black" panose="020B0A02040204020203" pitchFamily="34" charset="0"/>
                <a:cs typeface="+mn-cs"/>
              </a:rPr>
              <a:t>Solution:</a:t>
            </a:r>
          </a:p>
          <a:p>
            <a:pPr marL="0" marR="0" lvl="0" indent="0" algn="ctr" defTabSz="914400" rtl="0" eaLnBrk="1" fontAlgn="auto" latinLnBrk="0" hangingPunct="1">
              <a:lnSpc>
                <a:spcPct val="100000"/>
              </a:lnSpc>
              <a:spcBef>
                <a:spcPts val="0"/>
              </a:spcBef>
              <a:spcAft>
                <a:spcPts val="0"/>
              </a:spcAft>
              <a:buClrTx/>
              <a:buSzTx/>
              <a:buFontTx/>
              <a:buNone/>
              <a:tabLst/>
              <a:defRPr/>
            </a:pPr>
            <a:r>
              <a:rPr lang="de-AT" sz="7200" dirty="0">
                <a:solidFill>
                  <a:prstClr val="white"/>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rPr>
              <a:t>legs</a:t>
            </a:r>
            <a:endParaRPr kumimoji="0" lang="de-AT" sz="72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Sitka Banner" panose="02000505000000020004" pitchFamily="2" charset="0"/>
              <a:ea typeface="Segoe UI Black" panose="020B0A02040204020203" pitchFamily="34" charset="0"/>
              <a:cs typeface="+mn-cs"/>
            </a:endParaRPr>
          </a:p>
        </p:txBody>
      </p:sp>
      <p:sp>
        <p:nvSpPr>
          <p:cNvPr id="12" name="column1- 200$- text">
            <a:extLst>
              <a:ext uri="{FF2B5EF4-FFF2-40B4-BE49-F238E27FC236}">
                <a16:creationId xmlns:a16="http://schemas.microsoft.com/office/drawing/2014/main" id="{E4CE21E0-BD09-4E02-8334-3C469D45C7BA}"/>
              </a:ext>
            </a:extLst>
          </p:cNvPr>
          <p:cNvSpPr txBox="1"/>
          <p:nvPr/>
        </p:nvSpPr>
        <p:spPr>
          <a:xfrm>
            <a:off x="4862916" y="5161300"/>
            <a:ext cx="2466165" cy="1015663"/>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AT" sz="6000" b="0" i="0" u="none" strike="noStrike" kern="1200" cap="none" spc="0" normalizeH="0" baseline="0" noProof="0" dirty="0">
                <a:ln>
                  <a:noFill/>
                </a:ln>
                <a:solidFill>
                  <a:srgbClr val="FFC000"/>
                </a:solidFill>
                <a:effectLst>
                  <a:outerShdw blurRad="38100" dist="38100" dir="2700000" algn="tl">
                    <a:srgbClr val="000000">
                      <a:alpha val="43137"/>
                    </a:srgbClr>
                  </a:outerShdw>
                </a:effectLst>
                <a:uLnTx/>
                <a:uFillTx/>
                <a:latin typeface="AcmeFont" pitchFamily="2" charset="0"/>
                <a:ea typeface="+mn-ea"/>
                <a:cs typeface="+mn-cs"/>
              </a:rPr>
              <a:t>$ 200</a:t>
            </a:r>
          </a:p>
        </p:txBody>
      </p:sp>
      <p:pic>
        <p:nvPicPr>
          <p:cNvPr id="3" name="answer sound">
            <a:hlinkClick r:id="" action="ppaction://media"/>
            <a:extLst>
              <a:ext uri="{FF2B5EF4-FFF2-40B4-BE49-F238E27FC236}">
                <a16:creationId xmlns:a16="http://schemas.microsoft.com/office/drawing/2014/main" id="{EB8295E7-0C46-4AB0-B45E-A4F5310386E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50716" y="208255"/>
            <a:ext cx="468313" cy="468313"/>
          </a:xfrm>
          <a:prstGeom prst="rect">
            <a:avLst/>
          </a:prstGeom>
        </p:spPr>
      </p:pic>
    </p:spTree>
    <p:extLst>
      <p:ext uri="{BB962C8B-B14F-4D97-AF65-F5344CB8AC3E}">
        <p14:creationId xmlns:p14="http://schemas.microsoft.com/office/powerpoint/2010/main" val="2009881777"/>
      </p:ext>
    </p:extLst>
  </p:cSld>
  <p:clrMapOvr>
    <a:masterClrMapping/>
  </p:clrMapOvr>
  <mc:AlternateContent xmlns:mc="http://schemas.openxmlformats.org/markup-compatibility/2006" xmlns:p14="http://schemas.microsoft.com/office/powerpoint/2010/main">
    <mc:Choice Requires="p14">
      <p:transition spd="slow" p14:dur="1500" advClick="0">
        <p:split orient="vert"/>
      </p:transition>
    </mc:Choice>
    <mc:Fallback xmlns="">
      <p:transition spd="slow" advClick="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257"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abgerundete Ecken 1">
            <a:extLst>
              <a:ext uri="{FF2B5EF4-FFF2-40B4-BE49-F238E27FC236}">
                <a16:creationId xmlns:a16="http://schemas.microsoft.com/office/drawing/2014/main" id="{428CEA07-22DC-49EC-9A47-9B2C07224A47}"/>
              </a:ext>
            </a:extLst>
          </p:cNvPr>
          <p:cNvSpPr/>
          <p:nvPr/>
        </p:nvSpPr>
        <p:spPr>
          <a:xfrm>
            <a:off x="3769257" y="5144964"/>
            <a:ext cx="4653481" cy="572555"/>
          </a:xfrm>
          <a:prstGeom prst="roundRect">
            <a:avLst>
              <a:gd name="adj" fmla="val 50000"/>
            </a:avLst>
          </a:prstGeom>
          <a:solidFill>
            <a:srgbClr val="FFFFFF"/>
          </a:solidFill>
          <a:ln w="28575">
            <a:solidFill>
              <a:srgbClr val="003192"/>
            </a:solidFill>
          </a:ln>
          <a:effectLst>
            <a:glow rad="228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AT"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extfeld 2">
            <a:hlinkClick r:id="rId4" action="ppaction://hlinksldjump"/>
            <a:extLst>
              <a:ext uri="{FF2B5EF4-FFF2-40B4-BE49-F238E27FC236}">
                <a16:creationId xmlns:a16="http://schemas.microsoft.com/office/drawing/2014/main" id="{FC9F79D9-9A77-4057-9794-D8AC17C9DED8}"/>
              </a:ext>
            </a:extLst>
          </p:cNvPr>
          <p:cNvSpPr txBox="1"/>
          <p:nvPr/>
        </p:nvSpPr>
        <p:spPr>
          <a:xfrm>
            <a:off x="3883739" y="5144395"/>
            <a:ext cx="4424516" cy="584775"/>
          </a:xfrm>
          <a:prstGeom prst="rect">
            <a:avLst/>
          </a:prstGeom>
          <a:noFill/>
          <a:effectLst>
            <a:glow rad="63500">
              <a:schemeClr val="accent3">
                <a:satMod val="175000"/>
                <a:alpha val="40000"/>
              </a:schemeClr>
            </a:glow>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srgbClr val="0047D6"/>
                </a:solidFill>
                <a:effectLst>
                  <a:outerShdw blurRad="38100" dist="38100" dir="2700000" algn="tl">
                    <a:srgbClr val="000000">
                      <a:alpha val="43137"/>
                    </a:srgbClr>
                  </a:outerShdw>
                </a:effectLst>
                <a:uLnTx/>
                <a:uFillTx/>
                <a:latin typeface="Sitka Banner" panose="02000505000000020004" pitchFamily="2" charset="0"/>
                <a:ea typeface="Segoe UI Black" panose="020B0A02040204020203" pitchFamily="34" charset="0"/>
                <a:cs typeface="+mn-cs"/>
              </a:rPr>
              <a:t>Click here for the answer</a:t>
            </a:r>
          </a:p>
        </p:txBody>
      </p:sp>
      <p:sp>
        <p:nvSpPr>
          <p:cNvPr id="10" name="Textfeld 9">
            <a:extLst>
              <a:ext uri="{FF2B5EF4-FFF2-40B4-BE49-F238E27FC236}">
                <a16:creationId xmlns:a16="http://schemas.microsoft.com/office/drawing/2014/main" id="{970AC4C9-F723-4316-A045-1525EC5FECF4}"/>
              </a:ext>
            </a:extLst>
          </p:cNvPr>
          <p:cNvSpPr txBox="1"/>
          <p:nvPr/>
        </p:nvSpPr>
        <p:spPr>
          <a:xfrm>
            <a:off x="1953102" y="1129169"/>
            <a:ext cx="8285789" cy="230832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7200" dirty="0">
                <a:solidFill>
                  <a:prstClr val="white"/>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rPr>
              <a:t>Name three body sections of an insect.</a:t>
            </a:r>
            <a:endParaRPr kumimoji="0" lang="en-GB" sz="72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Sitka Banner" panose="02000505000000020004" pitchFamily="2" charset="0"/>
              <a:ea typeface="Segoe UI Black" panose="020B0A02040204020203" pitchFamily="34" charset="0"/>
              <a:cs typeface="+mn-cs"/>
            </a:endParaRPr>
          </a:p>
        </p:txBody>
      </p:sp>
      <p:pic>
        <p:nvPicPr>
          <p:cNvPr id="5" name="Thinking music">
            <a:hlinkClick r:id="" action="ppaction://media"/>
            <a:extLst>
              <a:ext uri="{FF2B5EF4-FFF2-40B4-BE49-F238E27FC236}">
                <a16:creationId xmlns:a16="http://schemas.microsoft.com/office/drawing/2014/main" id="{576B7D7E-ECF3-4A48-9988-F03BFE70BA4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202634" y="233567"/>
            <a:ext cx="468313" cy="468313"/>
          </a:xfrm>
          <a:prstGeom prst="rect">
            <a:avLst/>
          </a:prstGeom>
        </p:spPr>
      </p:pic>
    </p:spTree>
    <p:extLst>
      <p:ext uri="{BB962C8B-B14F-4D97-AF65-F5344CB8AC3E}">
        <p14:creationId xmlns:p14="http://schemas.microsoft.com/office/powerpoint/2010/main" val="154697375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2156"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feld 9">
            <a:hlinkClick r:id="rId4" action="ppaction://hlinksldjump"/>
            <a:extLst>
              <a:ext uri="{FF2B5EF4-FFF2-40B4-BE49-F238E27FC236}">
                <a16:creationId xmlns:a16="http://schemas.microsoft.com/office/drawing/2014/main" id="{1A7227E2-568B-43EF-B290-AA85C0C9F765}"/>
              </a:ext>
            </a:extLst>
          </p:cNvPr>
          <p:cNvSpPr txBox="1"/>
          <p:nvPr/>
        </p:nvSpPr>
        <p:spPr>
          <a:xfrm>
            <a:off x="1661922" y="297969"/>
            <a:ext cx="8868154" cy="517064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AT" sz="6600" b="1" i="0" u="sng"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Sitka Banner" panose="02000505000000020004" pitchFamily="2" charset="0"/>
                <a:ea typeface="Segoe UI Black" panose="020B0A02040204020203" pitchFamily="34" charset="0"/>
                <a:cs typeface="+mn-cs"/>
              </a:rPr>
              <a:t>Solution:</a:t>
            </a:r>
          </a:p>
          <a:p>
            <a:pPr marL="0" marR="0" lvl="0" indent="0" algn="ctr" defTabSz="914400" rtl="0" eaLnBrk="1" fontAlgn="auto" latinLnBrk="0" hangingPunct="1">
              <a:lnSpc>
                <a:spcPct val="100000"/>
              </a:lnSpc>
              <a:spcBef>
                <a:spcPts val="0"/>
              </a:spcBef>
              <a:spcAft>
                <a:spcPts val="0"/>
              </a:spcAft>
              <a:buClrTx/>
              <a:buSzTx/>
              <a:buFontTx/>
              <a:buNone/>
              <a:tabLst/>
              <a:defRPr/>
            </a:pPr>
            <a:r>
              <a:rPr lang="de-AT" sz="6600" dirty="0">
                <a:solidFill>
                  <a:prstClr val="white"/>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rPr>
              <a:t>h</a:t>
            </a:r>
            <a:r>
              <a:rPr kumimoji="0" lang="de-AT" sz="66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Sitka Banner" panose="02000505000000020004" pitchFamily="2" charset="0"/>
                <a:ea typeface="Segoe UI Black" panose="020B0A02040204020203" pitchFamily="34" charset="0"/>
                <a:cs typeface="+mn-cs"/>
              </a:rPr>
              <a:t>ead</a:t>
            </a:r>
          </a:p>
          <a:p>
            <a:pPr marL="0" marR="0" lvl="0" indent="0" algn="ctr" defTabSz="914400" rtl="0" eaLnBrk="1" fontAlgn="auto" latinLnBrk="0" hangingPunct="1">
              <a:lnSpc>
                <a:spcPct val="100000"/>
              </a:lnSpc>
              <a:spcBef>
                <a:spcPts val="0"/>
              </a:spcBef>
              <a:spcAft>
                <a:spcPts val="0"/>
              </a:spcAft>
              <a:buClrTx/>
              <a:buSzTx/>
              <a:buFontTx/>
              <a:buNone/>
              <a:tabLst/>
              <a:defRPr/>
            </a:pPr>
            <a:r>
              <a:rPr lang="de-AT" sz="6600" dirty="0">
                <a:solidFill>
                  <a:prstClr val="white"/>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rPr>
              <a:t>abdomen</a:t>
            </a:r>
          </a:p>
          <a:p>
            <a:pPr marL="0" marR="0" lvl="0" indent="0" algn="ctr" defTabSz="914400" rtl="0" eaLnBrk="1" fontAlgn="auto" latinLnBrk="0" hangingPunct="1">
              <a:lnSpc>
                <a:spcPct val="100000"/>
              </a:lnSpc>
              <a:spcBef>
                <a:spcPts val="0"/>
              </a:spcBef>
              <a:spcAft>
                <a:spcPts val="0"/>
              </a:spcAft>
              <a:buClrTx/>
              <a:buSzTx/>
              <a:buFontTx/>
              <a:buNone/>
              <a:tabLst/>
              <a:defRPr/>
            </a:pPr>
            <a:r>
              <a:rPr lang="de-AT" sz="6600" dirty="0">
                <a:solidFill>
                  <a:prstClr val="white"/>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rPr>
              <a:t>t</a:t>
            </a:r>
            <a:r>
              <a:rPr kumimoji="0" lang="de-AT" sz="66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Sitka Banner" panose="02000505000000020004" pitchFamily="2" charset="0"/>
                <a:ea typeface="Segoe UI Black" panose="020B0A02040204020203" pitchFamily="34" charset="0"/>
                <a:cs typeface="+mn-cs"/>
              </a:rPr>
              <a:t>horax</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AT" sz="66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Sitka Banner" panose="02000505000000020004" pitchFamily="2" charset="0"/>
              <a:ea typeface="Segoe UI Black" panose="020B0A02040204020203" pitchFamily="34" charset="0"/>
              <a:cs typeface="+mn-cs"/>
            </a:endParaRPr>
          </a:p>
        </p:txBody>
      </p:sp>
      <p:sp>
        <p:nvSpPr>
          <p:cNvPr id="14" name="column1- 200$- text">
            <a:extLst>
              <a:ext uri="{FF2B5EF4-FFF2-40B4-BE49-F238E27FC236}">
                <a16:creationId xmlns:a16="http://schemas.microsoft.com/office/drawing/2014/main" id="{C4DBAF33-7BFE-44B9-A51A-18F325CD6F36}"/>
              </a:ext>
            </a:extLst>
          </p:cNvPr>
          <p:cNvSpPr txBox="1"/>
          <p:nvPr/>
        </p:nvSpPr>
        <p:spPr>
          <a:xfrm>
            <a:off x="4862917" y="5544368"/>
            <a:ext cx="2466165" cy="1015663"/>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AT" sz="6000" b="0" i="0" u="none" strike="noStrike" kern="1200" cap="none" spc="0" normalizeH="0" baseline="0" noProof="0" dirty="0">
                <a:ln>
                  <a:noFill/>
                </a:ln>
                <a:solidFill>
                  <a:srgbClr val="FFC000"/>
                </a:solidFill>
                <a:effectLst>
                  <a:outerShdw blurRad="38100" dist="38100" dir="2700000" algn="tl">
                    <a:srgbClr val="000000">
                      <a:alpha val="43137"/>
                    </a:srgbClr>
                  </a:outerShdw>
                </a:effectLst>
                <a:uLnTx/>
                <a:uFillTx/>
                <a:latin typeface="AcmeFont" pitchFamily="2" charset="0"/>
                <a:ea typeface="+mn-ea"/>
                <a:cs typeface="+mn-cs"/>
              </a:rPr>
              <a:t>$ 400</a:t>
            </a:r>
          </a:p>
        </p:txBody>
      </p:sp>
      <p:pic>
        <p:nvPicPr>
          <p:cNvPr id="8" name="answer sound">
            <a:hlinkClick r:id="" action="ppaction://media"/>
            <a:extLst>
              <a:ext uri="{FF2B5EF4-FFF2-40B4-BE49-F238E27FC236}">
                <a16:creationId xmlns:a16="http://schemas.microsoft.com/office/drawing/2014/main" id="{E080DEEC-9A27-4B7E-AD07-FE5BD4085AA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50716" y="208255"/>
            <a:ext cx="468313" cy="468313"/>
          </a:xfrm>
          <a:prstGeom prst="rect">
            <a:avLst/>
          </a:prstGeom>
        </p:spPr>
      </p:pic>
    </p:spTree>
    <p:extLst>
      <p:ext uri="{BB962C8B-B14F-4D97-AF65-F5344CB8AC3E}">
        <p14:creationId xmlns:p14="http://schemas.microsoft.com/office/powerpoint/2010/main" val="3269876590"/>
      </p:ext>
    </p:extLst>
  </p:cSld>
  <p:clrMapOvr>
    <a:masterClrMapping/>
  </p:clrMapOvr>
  <mc:AlternateContent xmlns:mc="http://schemas.openxmlformats.org/markup-compatibility/2006" xmlns:p14="http://schemas.microsoft.com/office/powerpoint/2010/main">
    <mc:Choice Requires="p14">
      <p:transition spd="slow" p14:dur="1500" advClick="0">
        <p:split orient="vert"/>
      </p:transition>
    </mc:Choice>
    <mc:Fallback xmlns="">
      <p:transition spd="slow" advClick="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257"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A16453B9-B53D-460C-81A9-FF76F03654B3}"/>
              </a:ext>
            </a:extLst>
          </p:cNvPr>
          <p:cNvSpPr txBox="1"/>
          <p:nvPr/>
        </p:nvSpPr>
        <p:spPr>
          <a:xfrm>
            <a:off x="1331549" y="493358"/>
            <a:ext cx="9528900" cy="415498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Sitka Banner" panose="02000505000000020004" pitchFamily="2" charset="0"/>
                <a:ea typeface="Segoe UI Black" panose="020B0A02040204020203" pitchFamily="34" charset="0"/>
                <a:cs typeface="+mn-cs"/>
              </a:rPr>
              <a:t>What stages does complete metamorphosis have that incomplete metamorphosis does not have?</a:t>
            </a:r>
            <a:endParaRPr kumimoji="0" lang="en-GB" sz="66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Sitka Banner" panose="02000505000000020004" pitchFamily="2" charset="0"/>
              <a:ea typeface="Segoe UI Black" panose="020B0A02040204020203" pitchFamily="34" charset="0"/>
              <a:cs typeface="+mn-cs"/>
            </a:endParaRPr>
          </a:p>
        </p:txBody>
      </p:sp>
      <p:sp>
        <p:nvSpPr>
          <p:cNvPr id="2" name="Rechteck: abgerundete Ecken 1">
            <a:extLst>
              <a:ext uri="{FF2B5EF4-FFF2-40B4-BE49-F238E27FC236}">
                <a16:creationId xmlns:a16="http://schemas.microsoft.com/office/drawing/2014/main" id="{D90488E3-FB21-413A-95EC-7F573A954106}"/>
              </a:ext>
            </a:extLst>
          </p:cNvPr>
          <p:cNvSpPr/>
          <p:nvPr/>
        </p:nvSpPr>
        <p:spPr>
          <a:xfrm>
            <a:off x="3769257" y="5798196"/>
            <a:ext cx="4653481" cy="572555"/>
          </a:xfrm>
          <a:prstGeom prst="roundRect">
            <a:avLst>
              <a:gd name="adj" fmla="val 50000"/>
            </a:avLst>
          </a:prstGeom>
          <a:solidFill>
            <a:srgbClr val="FFFFFF"/>
          </a:solidFill>
          <a:ln w="28575">
            <a:solidFill>
              <a:srgbClr val="003192"/>
            </a:solidFill>
          </a:ln>
          <a:effectLst>
            <a:glow rad="228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AT"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extfeld 8">
            <a:hlinkClick r:id="rId4" action="ppaction://hlinksldjump"/>
            <a:extLst>
              <a:ext uri="{FF2B5EF4-FFF2-40B4-BE49-F238E27FC236}">
                <a16:creationId xmlns:a16="http://schemas.microsoft.com/office/drawing/2014/main" id="{A5B5485B-F4EC-44B4-AA9A-C4325EE8D1FE}"/>
              </a:ext>
            </a:extLst>
          </p:cNvPr>
          <p:cNvSpPr txBox="1"/>
          <p:nvPr/>
        </p:nvSpPr>
        <p:spPr>
          <a:xfrm>
            <a:off x="3883739" y="5797627"/>
            <a:ext cx="4424516" cy="584775"/>
          </a:xfrm>
          <a:prstGeom prst="rect">
            <a:avLst/>
          </a:prstGeom>
          <a:noFill/>
          <a:effectLst>
            <a:glow rad="63500">
              <a:schemeClr val="accent3">
                <a:satMod val="175000"/>
                <a:alpha val="40000"/>
              </a:schemeClr>
            </a:glow>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srgbClr val="0047D6"/>
                </a:solidFill>
                <a:effectLst>
                  <a:outerShdw blurRad="38100" dist="38100" dir="2700000" algn="tl">
                    <a:srgbClr val="000000">
                      <a:alpha val="43137"/>
                    </a:srgbClr>
                  </a:outerShdw>
                </a:effectLst>
                <a:uLnTx/>
                <a:uFillTx/>
                <a:latin typeface="Sitka Banner" panose="02000505000000020004" pitchFamily="2" charset="0"/>
                <a:ea typeface="Segoe UI Black" panose="020B0A02040204020203" pitchFamily="34" charset="0"/>
                <a:cs typeface="+mn-cs"/>
              </a:rPr>
              <a:t>Click here for the answer</a:t>
            </a:r>
          </a:p>
        </p:txBody>
      </p:sp>
      <p:pic>
        <p:nvPicPr>
          <p:cNvPr id="5" name="Thinking music">
            <a:hlinkClick r:id="" action="ppaction://media"/>
            <a:extLst>
              <a:ext uri="{FF2B5EF4-FFF2-40B4-BE49-F238E27FC236}">
                <a16:creationId xmlns:a16="http://schemas.microsoft.com/office/drawing/2014/main" id="{CD27BC1B-2FC6-4950-B37B-7E97090042E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202634" y="233567"/>
            <a:ext cx="468313" cy="468313"/>
          </a:xfrm>
          <a:prstGeom prst="rect">
            <a:avLst/>
          </a:prstGeom>
        </p:spPr>
      </p:pic>
    </p:spTree>
    <p:extLst>
      <p:ext uri="{BB962C8B-B14F-4D97-AF65-F5344CB8AC3E}">
        <p14:creationId xmlns:p14="http://schemas.microsoft.com/office/powerpoint/2010/main" val="230901531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2156"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feld 4">
            <a:hlinkClick r:id="rId4" action="ppaction://hlinksldjump"/>
            <a:extLst>
              <a:ext uri="{FF2B5EF4-FFF2-40B4-BE49-F238E27FC236}">
                <a16:creationId xmlns:a16="http://schemas.microsoft.com/office/drawing/2014/main" id="{E2E2D97A-3882-4B5D-9E1C-AC4941947A00}"/>
              </a:ext>
            </a:extLst>
          </p:cNvPr>
          <p:cNvSpPr txBox="1"/>
          <p:nvPr/>
        </p:nvSpPr>
        <p:spPr>
          <a:xfrm>
            <a:off x="1954039" y="1369491"/>
            <a:ext cx="8283921" cy="230832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AT" sz="7200" b="1" i="0" u="sng"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Sitka Banner" panose="02000505000000020004" pitchFamily="2" charset="0"/>
                <a:ea typeface="Segoe UI Black" panose="020B0A02040204020203" pitchFamily="34" charset="0"/>
                <a:cs typeface="+mn-cs"/>
              </a:rPr>
              <a:t>Solution:</a:t>
            </a:r>
          </a:p>
          <a:p>
            <a:pPr marL="0" marR="0" lvl="0" indent="0" algn="ctr" defTabSz="914400" rtl="0" eaLnBrk="1" fontAlgn="auto" latinLnBrk="0" hangingPunct="1">
              <a:lnSpc>
                <a:spcPct val="100000"/>
              </a:lnSpc>
              <a:spcBef>
                <a:spcPts val="0"/>
              </a:spcBef>
              <a:spcAft>
                <a:spcPts val="0"/>
              </a:spcAft>
              <a:buClrTx/>
              <a:buSzTx/>
              <a:buFontTx/>
              <a:buNone/>
              <a:tabLst/>
              <a:defRPr/>
            </a:pPr>
            <a:r>
              <a:rPr lang="de-AT" sz="7200" dirty="0">
                <a:solidFill>
                  <a:prstClr val="white"/>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rPr>
              <a:t>larva and pupa</a:t>
            </a:r>
            <a:endParaRPr kumimoji="0" lang="de-AT" sz="72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Sitka Banner" panose="02000505000000020004" pitchFamily="2" charset="0"/>
              <a:ea typeface="Segoe UI Black" panose="020B0A02040204020203" pitchFamily="34" charset="0"/>
              <a:cs typeface="+mn-cs"/>
            </a:endParaRPr>
          </a:p>
        </p:txBody>
      </p:sp>
      <p:sp>
        <p:nvSpPr>
          <p:cNvPr id="3" name="column1- 200$- text">
            <a:extLst>
              <a:ext uri="{FF2B5EF4-FFF2-40B4-BE49-F238E27FC236}">
                <a16:creationId xmlns:a16="http://schemas.microsoft.com/office/drawing/2014/main" id="{34F615D1-2D60-4592-B009-ADEB4C1B80FB}"/>
              </a:ext>
            </a:extLst>
          </p:cNvPr>
          <p:cNvSpPr txBox="1"/>
          <p:nvPr/>
        </p:nvSpPr>
        <p:spPr>
          <a:xfrm>
            <a:off x="4862916" y="5289841"/>
            <a:ext cx="2466165" cy="1015663"/>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AT" sz="6000" b="0" i="0" u="none" strike="noStrike" kern="1200" cap="none" spc="0" normalizeH="0" baseline="0" noProof="0" dirty="0">
                <a:ln>
                  <a:noFill/>
                </a:ln>
                <a:solidFill>
                  <a:srgbClr val="FFC000"/>
                </a:solidFill>
                <a:effectLst>
                  <a:outerShdw blurRad="38100" dist="38100" dir="2700000" algn="tl">
                    <a:srgbClr val="000000">
                      <a:alpha val="43137"/>
                    </a:srgbClr>
                  </a:outerShdw>
                </a:effectLst>
                <a:uLnTx/>
                <a:uFillTx/>
                <a:latin typeface="AcmeFont" pitchFamily="2" charset="0"/>
                <a:ea typeface="+mn-ea"/>
                <a:cs typeface="+mn-cs"/>
              </a:rPr>
              <a:t>$ 600</a:t>
            </a:r>
          </a:p>
        </p:txBody>
      </p:sp>
      <p:pic>
        <p:nvPicPr>
          <p:cNvPr id="10" name="answer sound">
            <a:hlinkClick r:id="" action="ppaction://media"/>
            <a:extLst>
              <a:ext uri="{FF2B5EF4-FFF2-40B4-BE49-F238E27FC236}">
                <a16:creationId xmlns:a16="http://schemas.microsoft.com/office/drawing/2014/main" id="{46A829E4-C016-4F6F-8B80-308802C4948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50716" y="208255"/>
            <a:ext cx="468313" cy="468313"/>
          </a:xfrm>
          <a:prstGeom prst="rect">
            <a:avLst/>
          </a:prstGeom>
        </p:spPr>
      </p:pic>
    </p:spTree>
    <p:extLst>
      <p:ext uri="{BB962C8B-B14F-4D97-AF65-F5344CB8AC3E}">
        <p14:creationId xmlns:p14="http://schemas.microsoft.com/office/powerpoint/2010/main" val="3203975762"/>
      </p:ext>
    </p:extLst>
  </p:cSld>
  <p:clrMapOvr>
    <a:masterClrMapping/>
  </p:clrMapOvr>
  <mc:AlternateContent xmlns:mc="http://schemas.openxmlformats.org/markup-compatibility/2006" xmlns:p14="http://schemas.microsoft.com/office/powerpoint/2010/main">
    <mc:Choice Requires="p14">
      <p:transition spd="slow" p14:dur="1500" advClick="0">
        <p:split orient="vert"/>
      </p:transition>
    </mc:Choice>
    <mc:Fallback xmlns="">
      <p:transition spd="slow" advClick="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257"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eck: abgerundete Ecken 2">
            <a:extLst>
              <a:ext uri="{FF2B5EF4-FFF2-40B4-BE49-F238E27FC236}">
                <a16:creationId xmlns:a16="http://schemas.microsoft.com/office/drawing/2014/main" id="{42710F08-835E-4428-84C9-E3D443F98312}"/>
              </a:ext>
            </a:extLst>
          </p:cNvPr>
          <p:cNvSpPr/>
          <p:nvPr/>
        </p:nvSpPr>
        <p:spPr>
          <a:xfrm>
            <a:off x="3769257" y="5273098"/>
            <a:ext cx="4653481" cy="572555"/>
          </a:xfrm>
          <a:prstGeom prst="roundRect">
            <a:avLst>
              <a:gd name="adj" fmla="val 50000"/>
            </a:avLst>
          </a:prstGeom>
          <a:solidFill>
            <a:srgbClr val="FFFFFF"/>
          </a:solidFill>
          <a:ln w="28575">
            <a:solidFill>
              <a:srgbClr val="003192"/>
            </a:solidFill>
          </a:ln>
          <a:effectLst>
            <a:glow rad="228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AT"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extfeld 8">
            <a:hlinkClick r:id="rId4" action="ppaction://hlinksldjump"/>
            <a:extLst>
              <a:ext uri="{FF2B5EF4-FFF2-40B4-BE49-F238E27FC236}">
                <a16:creationId xmlns:a16="http://schemas.microsoft.com/office/drawing/2014/main" id="{7CC9427F-0A91-4666-8078-08D32D02E316}"/>
              </a:ext>
            </a:extLst>
          </p:cNvPr>
          <p:cNvSpPr txBox="1"/>
          <p:nvPr/>
        </p:nvSpPr>
        <p:spPr>
          <a:xfrm>
            <a:off x="3883739" y="5260878"/>
            <a:ext cx="4424516" cy="584775"/>
          </a:xfrm>
          <a:prstGeom prst="rect">
            <a:avLst/>
          </a:prstGeom>
          <a:noFill/>
          <a:effectLst>
            <a:glow rad="63500">
              <a:schemeClr val="accent3">
                <a:satMod val="175000"/>
                <a:alpha val="40000"/>
              </a:schemeClr>
            </a:glow>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srgbClr val="0047D6"/>
                </a:solidFill>
                <a:effectLst>
                  <a:outerShdw blurRad="38100" dist="38100" dir="2700000" algn="tl">
                    <a:srgbClr val="000000">
                      <a:alpha val="43137"/>
                    </a:srgbClr>
                  </a:outerShdw>
                </a:effectLst>
                <a:uLnTx/>
                <a:uFillTx/>
                <a:latin typeface="Sitka Banner" panose="02000505000000020004" pitchFamily="2" charset="0"/>
                <a:ea typeface="Segoe UI Black" panose="020B0A02040204020203" pitchFamily="34" charset="0"/>
                <a:cs typeface="+mn-cs"/>
              </a:rPr>
              <a:t>Click here for the answer</a:t>
            </a:r>
          </a:p>
        </p:txBody>
      </p:sp>
      <p:sp>
        <p:nvSpPr>
          <p:cNvPr id="15" name="Textfeld 14">
            <a:extLst>
              <a:ext uri="{FF2B5EF4-FFF2-40B4-BE49-F238E27FC236}">
                <a16:creationId xmlns:a16="http://schemas.microsoft.com/office/drawing/2014/main" id="{E36C6AAB-659C-4B2E-89C4-B2AFBDD3D417}"/>
              </a:ext>
            </a:extLst>
          </p:cNvPr>
          <p:cNvSpPr txBox="1"/>
          <p:nvPr/>
        </p:nvSpPr>
        <p:spPr>
          <a:xfrm>
            <a:off x="1331547" y="1343213"/>
            <a:ext cx="9528900" cy="34163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AT" sz="7200" dirty="0">
                <a:solidFill>
                  <a:prstClr val="white"/>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rPr>
              <a:t>Insects are arthopods because they have these three things.</a:t>
            </a:r>
            <a:endParaRPr kumimoji="0" lang="en-GB" sz="28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Sitka Banner" panose="02000505000000020004" pitchFamily="2" charset="0"/>
              <a:ea typeface="Segoe UI Black" panose="020B0A02040204020203" pitchFamily="34" charset="0"/>
              <a:cs typeface="+mn-cs"/>
            </a:endParaRPr>
          </a:p>
        </p:txBody>
      </p:sp>
      <p:pic>
        <p:nvPicPr>
          <p:cNvPr id="5" name="Thinking music">
            <a:hlinkClick r:id="" action="ppaction://media"/>
            <a:extLst>
              <a:ext uri="{FF2B5EF4-FFF2-40B4-BE49-F238E27FC236}">
                <a16:creationId xmlns:a16="http://schemas.microsoft.com/office/drawing/2014/main" id="{8E466B08-A947-4FA2-A57E-CA0C0E084F9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202634" y="233567"/>
            <a:ext cx="468313" cy="468313"/>
          </a:xfrm>
          <a:prstGeom prst="rect">
            <a:avLst/>
          </a:prstGeom>
        </p:spPr>
      </p:pic>
    </p:spTree>
    <p:extLst>
      <p:ext uri="{BB962C8B-B14F-4D97-AF65-F5344CB8AC3E}">
        <p14:creationId xmlns:p14="http://schemas.microsoft.com/office/powerpoint/2010/main" val="273859499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2156"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feld 2">
            <a:hlinkClick r:id="rId4" action="ppaction://hlinksldjump"/>
            <a:extLst>
              <a:ext uri="{FF2B5EF4-FFF2-40B4-BE49-F238E27FC236}">
                <a16:creationId xmlns:a16="http://schemas.microsoft.com/office/drawing/2014/main" id="{D2E2D939-A341-4226-B7EA-F54F7935E1C6}"/>
              </a:ext>
            </a:extLst>
          </p:cNvPr>
          <p:cNvSpPr txBox="1"/>
          <p:nvPr/>
        </p:nvSpPr>
        <p:spPr>
          <a:xfrm>
            <a:off x="1954037" y="765526"/>
            <a:ext cx="8283921" cy="452431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AT" sz="7200" b="1" i="0" u="sng"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Sitka Banner" panose="02000505000000020004" pitchFamily="2" charset="0"/>
                <a:ea typeface="Segoe UI Black" panose="020B0A02040204020203" pitchFamily="34" charset="0"/>
                <a:cs typeface="+mn-cs"/>
              </a:rPr>
              <a:t>Solution: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AT" sz="72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Sitka Banner" panose="02000505000000020004" pitchFamily="2" charset="0"/>
                <a:ea typeface="Segoe UI Black" panose="020B0A02040204020203" pitchFamily="34" charset="0"/>
                <a:cs typeface="+mn-cs"/>
              </a:rPr>
              <a:t>jointed legs</a:t>
            </a:r>
          </a:p>
          <a:p>
            <a:pPr marL="0" marR="0" lvl="0" indent="0" algn="ctr" defTabSz="914400" rtl="0" eaLnBrk="1" fontAlgn="auto" latinLnBrk="0" hangingPunct="1">
              <a:lnSpc>
                <a:spcPct val="100000"/>
              </a:lnSpc>
              <a:spcBef>
                <a:spcPts val="0"/>
              </a:spcBef>
              <a:spcAft>
                <a:spcPts val="0"/>
              </a:spcAft>
              <a:buClrTx/>
              <a:buSzTx/>
              <a:buFontTx/>
              <a:buNone/>
              <a:tabLst/>
              <a:defRPr/>
            </a:pPr>
            <a:r>
              <a:rPr lang="de-AT" sz="7200" dirty="0">
                <a:solidFill>
                  <a:prstClr val="white"/>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rPr>
              <a:t>exoskeleton</a:t>
            </a:r>
          </a:p>
          <a:p>
            <a:pPr marL="0" marR="0" lvl="0" indent="0" algn="ctr" defTabSz="914400" rtl="0" eaLnBrk="1" fontAlgn="auto" latinLnBrk="0" hangingPunct="1">
              <a:lnSpc>
                <a:spcPct val="100000"/>
              </a:lnSpc>
              <a:spcBef>
                <a:spcPts val="0"/>
              </a:spcBef>
              <a:spcAft>
                <a:spcPts val="0"/>
              </a:spcAft>
              <a:buClrTx/>
              <a:buSzTx/>
              <a:buFontTx/>
              <a:buNone/>
              <a:tabLst/>
              <a:defRPr/>
            </a:pPr>
            <a:r>
              <a:rPr lang="de-AT" sz="7200" dirty="0">
                <a:solidFill>
                  <a:prstClr val="white"/>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rPr>
              <a:t>body sections</a:t>
            </a:r>
            <a:endParaRPr kumimoji="0" lang="de-AT" sz="72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Sitka Banner" panose="02000505000000020004" pitchFamily="2" charset="0"/>
              <a:ea typeface="Segoe UI Black" panose="020B0A02040204020203" pitchFamily="34" charset="0"/>
              <a:cs typeface="+mn-cs"/>
            </a:endParaRPr>
          </a:p>
        </p:txBody>
      </p:sp>
      <p:sp>
        <p:nvSpPr>
          <p:cNvPr id="5" name="column1- 200$- text">
            <a:extLst>
              <a:ext uri="{FF2B5EF4-FFF2-40B4-BE49-F238E27FC236}">
                <a16:creationId xmlns:a16="http://schemas.microsoft.com/office/drawing/2014/main" id="{75E4F66C-32D0-45D5-82DA-FAE899E86D7B}"/>
              </a:ext>
            </a:extLst>
          </p:cNvPr>
          <p:cNvSpPr txBox="1"/>
          <p:nvPr/>
        </p:nvSpPr>
        <p:spPr>
          <a:xfrm>
            <a:off x="4862916" y="5289841"/>
            <a:ext cx="2466165" cy="1015663"/>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AT" sz="6000" b="0" i="0" u="none" strike="noStrike" kern="1200" cap="none" spc="0" normalizeH="0" baseline="0" noProof="0" dirty="0">
                <a:ln>
                  <a:noFill/>
                </a:ln>
                <a:solidFill>
                  <a:srgbClr val="FFC000"/>
                </a:solidFill>
                <a:effectLst>
                  <a:outerShdw blurRad="38100" dist="38100" dir="2700000" algn="tl">
                    <a:srgbClr val="000000">
                      <a:alpha val="43137"/>
                    </a:srgbClr>
                  </a:outerShdw>
                </a:effectLst>
                <a:uLnTx/>
                <a:uFillTx/>
                <a:latin typeface="AcmeFont" pitchFamily="2" charset="0"/>
                <a:ea typeface="+mn-ea"/>
                <a:cs typeface="+mn-cs"/>
              </a:rPr>
              <a:t>$ 800</a:t>
            </a:r>
          </a:p>
        </p:txBody>
      </p:sp>
      <p:pic>
        <p:nvPicPr>
          <p:cNvPr id="7" name="answer sound">
            <a:hlinkClick r:id="" action="ppaction://media"/>
            <a:extLst>
              <a:ext uri="{FF2B5EF4-FFF2-40B4-BE49-F238E27FC236}">
                <a16:creationId xmlns:a16="http://schemas.microsoft.com/office/drawing/2014/main" id="{46A611C5-CD4C-45F2-966C-849310CACCB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50716" y="208255"/>
            <a:ext cx="468313" cy="468313"/>
          </a:xfrm>
          <a:prstGeom prst="rect">
            <a:avLst/>
          </a:prstGeom>
        </p:spPr>
      </p:pic>
    </p:spTree>
    <p:extLst>
      <p:ext uri="{BB962C8B-B14F-4D97-AF65-F5344CB8AC3E}">
        <p14:creationId xmlns:p14="http://schemas.microsoft.com/office/powerpoint/2010/main" val="1483771142"/>
      </p:ext>
    </p:extLst>
  </p:cSld>
  <p:clrMapOvr>
    <a:masterClrMapping/>
  </p:clrMapOvr>
  <mc:AlternateContent xmlns:mc="http://schemas.openxmlformats.org/markup-compatibility/2006" xmlns:p14="http://schemas.microsoft.com/office/powerpoint/2010/main">
    <mc:Choice Requires="p14">
      <p:transition spd="slow" p14:dur="1500" advClick="0">
        <p:split orient="vert"/>
      </p:transition>
    </mc:Choice>
    <mc:Fallback xmlns="">
      <p:transition spd="slow" advClick="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257"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abgerundete Ecken 1">
            <a:extLst>
              <a:ext uri="{FF2B5EF4-FFF2-40B4-BE49-F238E27FC236}">
                <a16:creationId xmlns:a16="http://schemas.microsoft.com/office/drawing/2014/main" id="{D30A5539-2812-4112-863D-DB0C9F30A16D}"/>
              </a:ext>
            </a:extLst>
          </p:cNvPr>
          <p:cNvSpPr/>
          <p:nvPr/>
        </p:nvSpPr>
        <p:spPr>
          <a:xfrm>
            <a:off x="3769257" y="5707660"/>
            <a:ext cx="4653481" cy="572555"/>
          </a:xfrm>
          <a:prstGeom prst="roundRect">
            <a:avLst>
              <a:gd name="adj" fmla="val 50000"/>
            </a:avLst>
          </a:prstGeom>
          <a:solidFill>
            <a:srgbClr val="FFFFFF"/>
          </a:solidFill>
          <a:ln w="28575">
            <a:solidFill>
              <a:srgbClr val="003192"/>
            </a:solidFill>
          </a:ln>
          <a:effectLst>
            <a:glow rad="228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AT"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extfeld 2">
            <a:hlinkClick r:id="rId4" action="ppaction://hlinksldjump"/>
            <a:extLst>
              <a:ext uri="{FF2B5EF4-FFF2-40B4-BE49-F238E27FC236}">
                <a16:creationId xmlns:a16="http://schemas.microsoft.com/office/drawing/2014/main" id="{08CF0E8B-2C06-44E3-95D1-ADD9EA75FFD3}"/>
              </a:ext>
            </a:extLst>
          </p:cNvPr>
          <p:cNvSpPr txBox="1"/>
          <p:nvPr/>
        </p:nvSpPr>
        <p:spPr>
          <a:xfrm>
            <a:off x="3883739" y="5707091"/>
            <a:ext cx="4424516" cy="584775"/>
          </a:xfrm>
          <a:prstGeom prst="rect">
            <a:avLst/>
          </a:prstGeom>
          <a:noFill/>
          <a:effectLst>
            <a:glow rad="63500">
              <a:schemeClr val="accent3">
                <a:satMod val="175000"/>
                <a:alpha val="40000"/>
              </a:schemeClr>
            </a:glow>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srgbClr val="0047D6"/>
                </a:solidFill>
                <a:effectLst>
                  <a:outerShdw blurRad="38100" dist="38100" dir="2700000" algn="tl">
                    <a:srgbClr val="000000">
                      <a:alpha val="43137"/>
                    </a:srgbClr>
                  </a:outerShdw>
                </a:effectLst>
                <a:uLnTx/>
                <a:uFillTx/>
                <a:latin typeface="Sitka Banner" panose="02000505000000020004" pitchFamily="2" charset="0"/>
                <a:ea typeface="Segoe UI Black" panose="020B0A02040204020203" pitchFamily="34" charset="0"/>
                <a:cs typeface="+mn-cs"/>
              </a:rPr>
              <a:t>Click here for the answer</a:t>
            </a:r>
          </a:p>
        </p:txBody>
      </p:sp>
      <p:sp>
        <p:nvSpPr>
          <p:cNvPr id="11" name="Textfeld 10">
            <a:extLst>
              <a:ext uri="{FF2B5EF4-FFF2-40B4-BE49-F238E27FC236}">
                <a16:creationId xmlns:a16="http://schemas.microsoft.com/office/drawing/2014/main" id="{5F1AD364-E5D7-4F78-BC28-407569A4647D}"/>
              </a:ext>
            </a:extLst>
          </p:cNvPr>
          <p:cNvSpPr txBox="1"/>
          <p:nvPr/>
        </p:nvSpPr>
        <p:spPr>
          <a:xfrm>
            <a:off x="1331547" y="891269"/>
            <a:ext cx="5944464" cy="286232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6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Sitka Banner" panose="02000505000000020004" pitchFamily="2" charset="0"/>
                <a:ea typeface="Segoe UI Black" panose="020B0A02040204020203" pitchFamily="34" charset="0"/>
                <a:cs typeface="+mn-cs"/>
              </a:rPr>
              <a:t>What is the missing stage of incomplete metamorphosis?</a:t>
            </a:r>
          </a:p>
        </p:txBody>
      </p:sp>
      <p:pic>
        <p:nvPicPr>
          <p:cNvPr id="5" name="Thinking music">
            <a:hlinkClick r:id="" action="ppaction://media"/>
            <a:extLst>
              <a:ext uri="{FF2B5EF4-FFF2-40B4-BE49-F238E27FC236}">
                <a16:creationId xmlns:a16="http://schemas.microsoft.com/office/drawing/2014/main" id="{D0A41901-9B93-4CE1-922E-1B5A89FB6D0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202634" y="233567"/>
            <a:ext cx="468313" cy="468313"/>
          </a:xfrm>
          <a:prstGeom prst="rect">
            <a:avLst/>
          </a:prstGeom>
        </p:spPr>
      </p:pic>
      <p:pic>
        <p:nvPicPr>
          <p:cNvPr id="1026" name="Picture 2" descr="Insects, Oh Yes!: An Introduction -- Figure 13. Incomplete ...">
            <a:extLst>
              <a:ext uri="{FF2B5EF4-FFF2-40B4-BE49-F238E27FC236}">
                <a16:creationId xmlns:a16="http://schemas.microsoft.com/office/drawing/2014/main" id="{DC9F93FC-4620-94B2-0674-86F664E7D21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584811" y="891269"/>
            <a:ext cx="3988882" cy="4219644"/>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EB27CF7B-2BDC-CAF7-0514-1E503898067F}"/>
              </a:ext>
            </a:extLst>
          </p:cNvPr>
          <p:cNvSpPr txBox="1"/>
          <p:nvPr/>
        </p:nvSpPr>
        <p:spPr>
          <a:xfrm>
            <a:off x="7811589" y="4402183"/>
            <a:ext cx="1384662" cy="369332"/>
          </a:xfrm>
          <a:prstGeom prst="rect">
            <a:avLst/>
          </a:prstGeom>
          <a:solidFill>
            <a:schemeClr val="bg1"/>
          </a:solidFill>
          <a:ln>
            <a:noFill/>
          </a:ln>
        </p:spPr>
        <p:txBody>
          <a:bodyPr wrap="square" rtlCol="0">
            <a:spAutoFit/>
          </a:bodyPr>
          <a:lstStyle/>
          <a:p>
            <a:r>
              <a:rPr lang="en-US" u="sng" dirty="0"/>
              <a:t>	</a:t>
            </a:r>
          </a:p>
        </p:txBody>
      </p:sp>
    </p:spTree>
    <p:extLst>
      <p:ext uri="{BB962C8B-B14F-4D97-AF65-F5344CB8AC3E}">
        <p14:creationId xmlns:p14="http://schemas.microsoft.com/office/powerpoint/2010/main" val="88525125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2156"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feld 2">
            <a:hlinkClick r:id="rId4" action="ppaction://hlinksldjump"/>
            <a:extLst>
              <a:ext uri="{FF2B5EF4-FFF2-40B4-BE49-F238E27FC236}">
                <a16:creationId xmlns:a16="http://schemas.microsoft.com/office/drawing/2014/main" id="{D2E2D939-A341-4226-B7EA-F54F7935E1C6}"/>
              </a:ext>
            </a:extLst>
          </p:cNvPr>
          <p:cNvSpPr txBox="1"/>
          <p:nvPr/>
        </p:nvSpPr>
        <p:spPr>
          <a:xfrm>
            <a:off x="771804" y="647559"/>
            <a:ext cx="10648387" cy="230832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AT" sz="7200" b="1" i="0" u="sng"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Sitka Banner" panose="02000505000000020004" pitchFamily="2" charset="0"/>
                <a:ea typeface="Segoe UI Black" panose="020B0A02040204020203" pitchFamily="34" charset="0"/>
                <a:cs typeface="+mn-cs"/>
              </a:rPr>
              <a:t>Solution:</a:t>
            </a:r>
          </a:p>
          <a:p>
            <a:pPr marL="0" marR="0" lvl="0" indent="0" algn="ctr" defTabSz="914400" rtl="0" eaLnBrk="1" fontAlgn="auto" latinLnBrk="0" hangingPunct="1">
              <a:lnSpc>
                <a:spcPct val="100000"/>
              </a:lnSpc>
              <a:spcBef>
                <a:spcPts val="0"/>
              </a:spcBef>
              <a:spcAft>
                <a:spcPts val="0"/>
              </a:spcAft>
              <a:buClrTx/>
              <a:buSzTx/>
              <a:buFontTx/>
              <a:buNone/>
              <a:tabLst/>
              <a:defRPr/>
            </a:pPr>
            <a:r>
              <a:rPr lang="de-AT" sz="7200" dirty="0">
                <a:solidFill>
                  <a:prstClr val="white"/>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rPr>
              <a:t>nymph</a:t>
            </a:r>
            <a:endParaRPr kumimoji="0" lang="de-AT" sz="72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Sitka Banner" panose="02000505000000020004" pitchFamily="2" charset="0"/>
              <a:ea typeface="Segoe UI Black" panose="020B0A02040204020203" pitchFamily="34" charset="0"/>
              <a:cs typeface="+mn-cs"/>
            </a:endParaRPr>
          </a:p>
        </p:txBody>
      </p:sp>
      <p:sp>
        <p:nvSpPr>
          <p:cNvPr id="5" name="column1- 200$- text">
            <a:extLst>
              <a:ext uri="{FF2B5EF4-FFF2-40B4-BE49-F238E27FC236}">
                <a16:creationId xmlns:a16="http://schemas.microsoft.com/office/drawing/2014/main" id="{75E4F66C-32D0-45D5-82DA-FAE899E86D7B}"/>
              </a:ext>
            </a:extLst>
          </p:cNvPr>
          <p:cNvSpPr txBox="1"/>
          <p:nvPr/>
        </p:nvSpPr>
        <p:spPr>
          <a:xfrm>
            <a:off x="4222532" y="5362269"/>
            <a:ext cx="3746930" cy="1015663"/>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AT" sz="6000" b="0" i="0" u="none" strike="noStrike" kern="1200" cap="none" spc="0" normalizeH="0" baseline="0" noProof="0" dirty="0">
                <a:ln>
                  <a:noFill/>
                </a:ln>
                <a:solidFill>
                  <a:srgbClr val="FFC000"/>
                </a:solidFill>
                <a:effectLst>
                  <a:outerShdw blurRad="38100" dist="38100" dir="2700000" algn="tl">
                    <a:srgbClr val="000000">
                      <a:alpha val="43137"/>
                    </a:srgbClr>
                  </a:outerShdw>
                </a:effectLst>
                <a:uLnTx/>
                <a:uFillTx/>
                <a:latin typeface="AcmeFont" pitchFamily="2" charset="0"/>
                <a:ea typeface="+mn-ea"/>
                <a:cs typeface="+mn-cs"/>
              </a:rPr>
              <a:t>$ 1000</a:t>
            </a:r>
          </a:p>
        </p:txBody>
      </p:sp>
      <p:pic>
        <p:nvPicPr>
          <p:cNvPr id="7" name="answer sound">
            <a:hlinkClick r:id="" action="ppaction://media"/>
            <a:extLst>
              <a:ext uri="{FF2B5EF4-FFF2-40B4-BE49-F238E27FC236}">
                <a16:creationId xmlns:a16="http://schemas.microsoft.com/office/drawing/2014/main" id="{5A2ADD18-07AC-4879-87DC-5869B1FD44D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50716" y="208255"/>
            <a:ext cx="468313" cy="468313"/>
          </a:xfrm>
          <a:prstGeom prst="rect">
            <a:avLst/>
          </a:prstGeom>
        </p:spPr>
      </p:pic>
    </p:spTree>
    <p:extLst>
      <p:ext uri="{BB962C8B-B14F-4D97-AF65-F5344CB8AC3E}">
        <p14:creationId xmlns:p14="http://schemas.microsoft.com/office/powerpoint/2010/main" val="3467135527"/>
      </p:ext>
    </p:extLst>
  </p:cSld>
  <p:clrMapOvr>
    <a:masterClrMapping/>
  </p:clrMapOvr>
  <mc:AlternateContent xmlns:mc="http://schemas.openxmlformats.org/markup-compatibility/2006" xmlns:p14="http://schemas.microsoft.com/office/powerpoint/2010/main">
    <mc:Choice Requires="p14">
      <p:transition spd="slow" p14:dur="1500" advClick="0">
        <p:split orient="vert"/>
      </p:transition>
    </mc:Choice>
    <mc:Fallback xmlns="">
      <p:transition spd="slow" advClick="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257"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a:extLst>
              <a:ext uri="{FF2B5EF4-FFF2-40B4-BE49-F238E27FC236}">
                <a16:creationId xmlns:a16="http://schemas.microsoft.com/office/drawing/2014/main" id="{892129DF-C06C-4889-888C-5BC270AA77D6}"/>
              </a:ext>
            </a:extLst>
          </p:cNvPr>
          <p:cNvSpPr txBox="1"/>
          <p:nvPr/>
        </p:nvSpPr>
        <p:spPr>
          <a:xfrm>
            <a:off x="1234286" y="1502877"/>
            <a:ext cx="9723422" cy="34163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2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Sitka Banner" panose="02000505000000020004" pitchFamily="2" charset="0"/>
                <a:ea typeface="Segoe UI Black" panose="020B0A02040204020203" pitchFamily="34" charset="0"/>
                <a:cs typeface="+mn-cs"/>
              </a:rPr>
              <a:t>This structures makes it harder for a predator to </a:t>
            </a:r>
            <a:r>
              <a:rPr lang="en-GB" sz="7200" dirty="0">
                <a:solidFill>
                  <a:prstClr val="white"/>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rPr>
              <a:t>eat an insect</a:t>
            </a:r>
            <a:r>
              <a:rPr kumimoji="0" lang="en-GB" sz="72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Sitka Banner" panose="02000505000000020004" pitchFamily="2" charset="0"/>
                <a:ea typeface="Segoe UI Black" panose="020B0A02040204020203" pitchFamily="34" charset="0"/>
                <a:cs typeface="+mn-cs"/>
              </a:rPr>
              <a:t>.</a:t>
            </a:r>
            <a:endParaRPr kumimoji="0" lang="de-AT" sz="7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Rechteck: abgerundete Ecken 3">
            <a:extLst>
              <a:ext uri="{FF2B5EF4-FFF2-40B4-BE49-F238E27FC236}">
                <a16:creationId xmlns:a16="http://schemas.microsoft.com/office/drawing/2014/main" id="{E0952DBA-7DD4-4EED-B436-8D80B9AD465A}"/>
              </a:ext>
            </a:extLst>
          </p:cNvPr>
          <p:cNvSpPr/>
          <p:nvPr/>
        </p:nvSpPr>
        <p:spPr>
          <a:xfrm>
            <a:off x="3769257" y="5369863"/>
            <a:ext cx="4653481" cy="572555"/>
          </a:xfrm>
          <a:prstGeom prst="roundRect">
            <a:avLst>
              <a:gd name="adj" fmla="val 50000"/>
            </a:avLst>
          </a:prstGeom>
          <a:solidFill>
            <a:srgbClr val="FFFFFF"/>
          </a:solidFill>
          <a:ln w="28575">
            <a:solidFill>
              <a:srgbClr val="003192"/>
            </a:solidFill>
          </a:ln>
          <a:effectLst>
            <a:glow rad="228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AT"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feld 5">
            <a:hlinkClick r:id="rId4" action="ppaction://hlinksldjump"/>
            <a:extLst>
              <a:ext uri="{FF2B5EF4-FFF2-40B4-BE49-F238E27FC236}">
                <a16:creationId xmlns:a16="http://schemas.microsoft.com/office/drawing/2014/main" id="{312097A8-00DB-47DE-A020-E84468BF3B8E}"/>
              </a:ext>
            </a:extLst>
          </p:cNvPr>
          <p:cNvSpPr txBox="1"/>
          <p:nvPr/>
        </p:nvSpPr>
        <p:spPr>
          <a:xfrm>
            <a:off x="3883739" y="5369294"/>
            <a:ext cx="4424516" cy="584775"/>
          </a:xfrm>
          <a:prstGeom prst="rect">
            <a:avLst/>
          </a:prstGeom>
          <a:noFill/>
          <a:effectLst>
            <a:glow rad="63500">
              <a:schemeClr val="accent3">
                <a:satMod val="175000"/>
                <a:alpha val="40000"/>
              </a:schemeClr>
            </a:glow>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srgbClr val="0047D6"/>
                </a:solidFill>
                <a:effectLst>
                  <a:outerShdw blurRad="38100" dist="38100" dir="2700000" algn="tl">
                    <a:srgbClr val="000000">
                      <a:alpha val="43137"/>
                    </a:srgbClr>
                  </a:outerShdw>
                </a:effectLst>
                <a:uLnTx/>
                <a:uFillTx/>
                <a:latin typeface="Sitka Banner" panose="02000505000000020004" pitchFamily="2" charset="0"/>
                <a:ea typeface="Segoe UI Black" panose="020B0A02040204020203" pitchFamily="34" charset="0"/>
                <a:cs typeface="+mn-cs"/>
              </a:rPr>
              <a:t>Click here for the answer</a:t>
            </a:r>
          </a:p>
        </p:txBody>
      </p:sp>
      <p:pic>
        <p:nvPicPr>
          <p:cNvPr id="8" name="Thinking music">
            <a:hlinkClick r:id="" action="ppaction://media"/>
            <a:extLst>
              <a:ext uri="{FF2B5EF4-FFF2-40B4-BE49-F238E27FC236}">
                <a16:creationId xmlns:a16="http://schemas.microsoft.com/office/drawing/2014/main" id="{8B685A44-C4E7-4807-B013-16336DEFA2B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202634" y="233567"/>
            <a:ext cx="468313" cy="468313"/>
          </a:xfrm>
          <a:prstGeom prst="rect">
            <a:avLst/>
          </a:prstGeom>
        </p:spPr>
      </p:pic>
    </p:spTree>
    <p:extLst>
      <p:ext uri="{BB962C8B-B14F-4D97-AF65-F5344CB8AC3E}">
        <p14:creationId xmlns:p14="http://schemas.microsoft.com/office/powerpoint/2010/main" val="86276333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2156"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lumn1- 200$- text">
            <a:extLst>
              <a:ext uri="{FF2B5EF4-FFF2-40B4-BE49-F238E27FC236}">
                <a16:creationId xmlns:a16="http://schemas.microsoft.com/office/drawing/2014/main" id="{55B3E760-E10C-4747-B762-CE809406753A}"/>
              </a:ext>
            </a:extLst>
          </p:cNvPr>
          <p:cNvSpPr txBox="1"/>
          <p:nvPr/>
        </p:nvSpPr>
        <p:spPr>
          <a:xfrm>
            <a:off x="4862916" y="5161300"/>
            <a:ext cx="2466165" cy="1015663"/>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AT" sz="6000" b="0" i="0" u="none" strike="noStrike" kern="1200" cap="none" spc="0" normalizeH="0" baseline="0" noProof="0" dirty="0">
                <a:ln>
                  <a:noFill/>
                </a:ln>
                <a:solidFill>
                  <a:srgbClr val="FFC000"/>
                </a:solidFill>
                <a:effectLst>
                  <a:outerShdw blurRad="38100" dist="38100" dir="2700000" algn="tl">
                    <a:srgbClr val="000000">
                      <a:alpha val="43137"/>
                    </a:srgbClr>
                  </a:outerShdw>
                </a:effectLst>
                <a:uLnTx/>
                <a:uFillTx/>
                <a:latin typeface="AcmeFont" pitchFamily="2" charset="0"/>
                <a:ea typeface="+mn-ea"/>
                <a:cs typeface="+mn-cs"/>
              </a:rPr>
              <a:t>$ 200</a:t>
            </a:r>
          </a:p>
        </p:txBody>
      </p:sp>
      <p:sp>
        <p:nvSpPr>
          <p:cNvPr id="13" name="Textfeld 12">
            <a:hlinkClick r:id="rId4" action="ppaction://hlinksldjump"/>
            <a:extLst>
              <a:ext uri="{FF2B5EF4-FFF2-40B4-BE49-F238E27FC236}">
                <a16:creationId xmlns:a16="http://schemas.microsoft.com/office/drawing/2014/main" id="{D6389E15-D2EF-41F2-9832-91ED3479383F}"/>
              </a:ext>
            </a:extLst>
          </p:cNvPr>
          <p:cNvSpPr txBox="1"/>
          <p:nvPr/>
        </p:nvSpPr>
        <p:spPr>
          <a:xfrm>
            <a:off x="-130948" y="364659"/>
            <a:ext cx="12453891" cy="227754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AT" sz="7200" b="1" i="0" u="sng"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Sitka Banner" panose="02000505000000020004" pitchFamily="2" charset="0"/>
                <a:ea typeface="Segoe UI Black" panose="020B0A02040204020203" pitchFamily="34" charset="0"/>
                <a:cs typeface="+mn-cs"/>
              </a:rPr>
              <a:t>Solution: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AT" sz="7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Sitka Banner" panose="02000505000000020004" pitchFamily="2" charset="0"/>
                <a:ea typeface="Segoe UI Black" panose="020B0A02040204020203" pitchFamily="34" charset="0"/>
                <a:cs typeface="+mn-cs"/>
              </a:rPr>
              <a:t>its exoskeleton</a:t>
            </a:r>
          </a:p>
        </p:txBody>
      </p:sp>
      <p:pic>
        <p:nvPicPr>
          <p:cNvPr id="6" name="answer sound">
            <a:hlinkClick r:id="" action="ppaction://media"/>
            <a:extLst>
              <a:ext uri="{FF2B5EF4-FFF2-40B4-BE49-F238E27FC236}">
                <a16:creationId xmlns:a16="http://schemas.microsoft.com/office/drawing/2014/main" id="{EAF1E20F-7375-48A3-B85E-0EB9CCDB56A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50716" y="208255"/>
            <a:ext cx="468313" cy="468313"/>
          </a:xfrm>
          <a:prstGeom prst="rect">
            <a:avLst/>
          </a:prstGeom>
        </p:spPr>
      </p:pic>
    </p:spTree>
    <p:extLst>
      <p:ext uri="{BB962C8B-B14F-4D97-AF65-F5344CB8AC3E}">
        <p14:creationId xmlns:p14="http://schemas.microsoft.com/office/powerpoint/2010/main" val="2653381166"/>
      </p:ext>
    </p:extLst>
  </p:cSld>
  <p:clrMapOvr>
    <a:masterClrMapping/>
  </p:clrMapOvr>
  <mc:AlternateContent xmlns:mc="http://schemas.openxmlformats.org/markup-compatibility/2006" xmlns:p14="http://schemas.microsoft.com/office/powerpoint/2010/main">
    <mc:Choice Requires="p14">
      <p:transition spd="slow" p14:dur="1500" advClick="0">
        <p:split orient="vert"/>
      </p:transition>
    </mc:Choice>
    <mc:Fallback xmlns="">
      <p:transition spd="slow" advClick="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257"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eck: abgerundete Ecken 2">
            <a:extLst>
              <a:ext uri="{FF2B5EF4-FFF2-40B4-BE49-F238E27FC236}">
                <a16:creationId xmlns:a16="http://schemas.microsoft.com/office/drawing/2014/main" id="{57130A77-D31E-4E64-81F6-AD01D4DDBA78}"/>
              </a:ext>
            </a:extLst>
          </p:cNvPr>
          <p:cNvSpPr/>
          <p:nvPr/>
        </p:nvSpPr>
        <p:spPr>
          <a:xfrm>
            <a:off x="3769257" y="4527394"/>
            <a:ext cx="4653481" cy="572555"/>
          </a:xfrm>
          <a:prstGeom prst="roundRect">
            <a:avLst>
              <a:gd name="adj" fmla="val 50000"/>
            </a:avLst>
          </a:prstGeom>
          <a:solidFill>
            <a:srgbClr val="FFFFFF"/>
          </a:solidFill>
          <a:ln w="28575">
            <a:solidFill>
              <a:srgbClr val="003192"/>
            </a:solidFill>
          </a:ln>
          <a:effectLst>
            <a:glow rad="228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AT"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extfeld 8">
            <a:hlinkClick r:id="rId4" action="ppaction://hlinksldjump"/>
            <a:extLst>
              <a:ext uri="{FF2B5EF4-FFF2-40B4-BE49-F238E27FC236}">
                <a16:creationId xmlns:a16="http://schemas.microsoft.com/office/drawing/2014/main" id="{4F73E116-A5A5-4C8D-B603-BAF42BEE1512}"/>
              </a:ext>
            </a:extLst>
          </p:cNvPr>
          <p:cNvSpPr txBox="1"/>
          <p:nvPr/>
        </p:nvSpPr>
        <p:spPr>
          <a:xfrm>
            <a:off x="3883739" y="4526825"/>
            <a:ext cx="4424516" cy="584775"/>
          </a:xfrm>
          <a:prstGeom prst="rect">
            <a:avLst/>
          </a:prstGeom>
          <a:noFill/>
          <a:effectLst>
            <a:glow rad="63500">
              <a:schemeClr val="accent3">
                <a:satMod val="175000"/>
                <a:alpha val="40000"/>
              </a:schemeClr>
            </a:glow>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srgbClr val="0047D6"/>
                </a:solidFill>
                <a:effectLst>
                  <a:outerShdw blurRad="38100" dist="38100" dir="2700000" algn="tl">
                    <a:srgbClr val="000000">
                      <a:alpha val="43137"/>
                    </a:srgbClr>
                  </a:outerShdw>
                </a:effectLst>
                <a:uLnTx/>
                <a:uFillTx/>
                <a:latin typeface="Sitka Banner" panose="02000505000000020004" pitchFamily="2" charset="0"/>
                <a:ea typeface="Segoe UI Black" panose="020B0A02040204020203" pitchFamily="34" charset="0"/>
                <a:cs typeface="+mn-cs"/>
              </a:rPr>
              <a:t>Click here for the answer</a:t>
            </a:r>
          </a:p>
        </p:txBody>
      </p:sp>
      <p:sp>
        <p:nvSpPr>
          <p:cNvPr id="11" name="Textfeld 10">
            <a:extLst>
              <a:ext uri="{FF2B5EF4-FFF2-40B4-BE49-F238E27FC236}">
                <a16:creationId xmlns:a16="http://schemas.microsoft.com/office/drawing/2014/main" id="{BF61A764-E7DC-4636-8CF0-30248B113BB7}"/>
              </a:ext>
            </a:extLst>
          </p:cNvPr>
          <p:cNvSpPr txBox="1"/>
          <p:nvPr/>
        </p:nvSpPr>
        <p:spPr>
          <a:xfrm>
            <a:off x="1331547" y="233567"/>
            <a:ext cx="9528900" cy="34163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2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Sitka Banner" panose="02000505000000020004" pitchFamily="2" charset="0"/>
                <a:ea typeface="Segoe UI Black" panose="020B0A02040204020203" pitchFamily="34" charset="0"/>
                <a:cs typeface="+mn-cs"/>
              </a:rPr>
              <a:t>Insect wings and feet provide escape from predators by </a:t>
            </a:r>
            <a:r>
              <a:rPr kumimoji="0" lang="en-GB" sz="7200" b="0" i="0" u="sng"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Sitka Banner" panose="02000505000000020004" pitchFamily="2" charset="0"/>
                <a:ea typeface="Segoe UI Black" panose="020B0A02040204020203" pitchFamily="34" charset="0"/>
                <a:cs typeface="+mn-cs"/>
              </a:rPr>
              <a:t>			</a:t>
            </a:r>
            <a:r>
              <a:rPr kumimoji="0" lang="en-GB" sz="7200" b="0" i="0"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Sitka Banner" panose="02000505000000020004" pitchFamily="2" charset="0"/>
                <a:ea typeface="Segoe UI Black" panose="020B0A02040204020203" pitchFamily="34" charset="0"/>
                <a:cs typeface="+mn-cs"/>
              </a:rPr>
              <a:t>.</a:t>
            </a:r>
            <a:endParaRPr kumimoji="0" lang="en-GB" sz="72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Sitka Banner" panose="02000505000000020004" pitchFamily="2" charset="0"/>
              <a:ea typeface="Segoe UI Black" panose="020B0A02040204020203" pitchFamily="34" charset="0"/>
              <a:cs typeface="+mn-cs"/>
            </a:endParaRPr>
          </a:p>
        </p:txBody>
      </p:sp>
      <p:pic>
        <p:nvPicPr>
          <p:cNvPr id="5" name="Thinking music">
            <a:hlinkClick r:id="" action="ppaction://media"/>
            <a:extLst>
              <a:ext uri="{FF2B5EF4-FFF2-40B4-BE49-F238E27FC236}">
                <a16:creationId xmlns:a16="http://schemas.microsoft.com/office/drawing/2014/main" id="{02C5E1D1-FC92-465A-8CBE-EB3DC732F7E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202634" y="233567"/>
            <a:ext cx="468313" cy="468313"/>
          </a:xfrm>
          <a:prstGeom prst="rect">
            <a:avLst/>
          </a:prstGeom>
        </p:spPr>
      </p:pic>
    </p:spTree>
    <p:extLst>
      <p:ext uri="{BB962C8B-B14F-4D97-AF65-F5344CB8AC3E}">
        <p14:creationId xmlns:p14="http://schemas.microsoft.com/office/powerpoint/2010/main" val="2675727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2156"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lumn1- 200$- text">
            <a:extLst>
              <a:ext uri="{FF2B5EF4-FFF2-40B4-BE49-F238E27FC236}">
                <a16:creationId xmlns:a16="http://schemas.microsoft.com/office/drawing/2014/main" id="{032CFBAE-0758-4007-9E39-FC62DAA2392B}"/>
              </a:ext>
            </a:extLst>
          </p:cNvPr>
          <p:cNvSpPr txBox="1"/>
          <p:nvPr/>
        </p:nvSpPr>
        <p:spPr>
          <a:xfrm>
            <a:off x="4862917" y="5544368"/>
            <a:ext cx="2466165" cy="1015663"/>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AT" sz="6000" b="0" i="0" u="none" strike="noStrike" kern="1200" cap="none" spc="0" normalizeH="0" baseline="0" noProof="0" dirty="0">
                <a:ln>
                  <a:noFill/>
                </a:ln>
                <a:solidFill>
                  <a:srgbClr val="FFC000"/>
                </a:solidFill>
                <a:effectLst>
                  <a:outerShdw blurRad="38100" dist="38100" dir="2700000" algn="tl">
                    <a:srgbClr val="000000">
                      <a:alpha val="43137"/>
                    </a:srgbClr>
                  </a:outerShdw>
                </a:effectLst>
                <a:uLnTx/>
                <a:uFillTx/>
                <a:latin typeface="AcmeFont" pitchFamily="2" charset="0"/>
                <a:ea typeface="+mn-ea"/>
                <a:cs typeface="+mn-cs"/>
              </a:rPr>
              <a:t>$ 400</a:t>
            </a:r>
          </a:p>
        </p:txBody>
      </p:sp>
      <p:sp>
        <p:nvSpPr>
          <p:cNvPr id="7" name="Textfeld 6">
            <a:hlinkClick r:id="rId4" action="ppaction://hlinksldjump"/>
            <a:extLst>
              <a:ext uri="{FF2B5EF4-FFF2-40B4-BE49-F238E27FC236}">
                <a16:creationId xmlns:a16="http://schemas.microsoft.com/office/drawing/2014/main" id="{1B569C46-E964-43C9-A11D-4FA95F9A5BA9}"/>
              </a:ext>
            </a:extLst>
          </p:cNvPr>
          <p:cNvSpPr txBox="1"/>
          <p:nvPr/>
        </p:nvSpPr>
        <p:spPr>
          <a:xfrm>
            <a:off x="-130947" y="953238"/>
            <a:ext cx="12453891" cy="227754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AT" sz="7200" b="1" i="0" u="sng"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Sitka Banner" panose="02000505000000020004" pitchFamily="2" charset="0"/>
                <a:ea typeface="Segoe UI Black" panose="020B0A02040204020203" pitchFamily="34" charset="0"/>
                <a:cs typeface="+mn-cs"/>
              </a:rPr>
              <a:t>Solution:</a:t>
            </a:r>
          </a:p>
          <a:p>
            <a:pPr marL="0" marR="0" lvl="0" indent="0" algn="ctr" defTabSz="914400" rtl="0" eaLnBrk="1" fontAlgn="auto" latinLnBrk="0" hangingPunct="1">
              <a:lnSpc>
                <a:spcPct val="100000"/>
              </a:lnSpc>
              <a:spcBef>
                <a:spcPts val="0"/>
              </a:spcBef>
              <a:spcAft>
                <a:spcPts val="0"/>
              </a:spcAft>
              <a:buClrTx/>
              <a:buSzTx/>
              <a:buFontTx/>
              <a:buNone/>
              <a:tabLst/>
              <a:defRPr/>
            </a:pPr>
            <a:r>
              <a:rPr lang="de-AT" sz="7000" dirty="0">
                <a:solidFill>
                  <a:prstClr val="white"/>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rPr>
              <a:t>providing speed</a:t>
            </a:r>
            <a:endParaRPr kumimoji="0" lang="de-AT" sz="7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Sitka Banner" panose="02000505000000020004" pitchFamily="2" charset="0"/>
              <a:ea typeface="Segoe UI Black" panose="020B0A02040204020203" pitchFamily="34" charset="0"/>
              <a:cs typeface="+mn-cs"/>
            </a:endParaRPr>
          </a:p>
        </p:txBody>
      </p:sp>
      <p:pic>
        <p:nvPicPr>
          <p:cNvPr id="8" name="answer sound">
            <a:hlinkClick r:id="" action="ppaction://media"/>
            <a:extLst>
              <a:ext uri="{FF2B5EF4-FFF2-40B4-BE49-F238E27FC236}">
                <a16:creationId xmlns:a16="http://schemas.microsoft.com/office/drawing/2014/main" id="{CAD41FE7-1451-42BB-A890-C057382DC08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50716" y="208255"/>
            <a:ext cx="468313" cy="468313"/>
          </a:xfrm>
          <a:prstGeom prst="rect">
            <a:avLst/>
          </a:prstGeom>
        </p:spPr>
      </p:pic>
    </p:spTree>
    <p:extLst>
      <p:ext uri="{BB962C8B-B14F-4D97-AF65-F5344CB8AC3E}">
        <p14:creationId xmlns:p14="http://schemas.microsoft.com/office/powerpoint/2010/main" val="2066101155"/>
      </p:ext>
    </p:extLst>
  </p:cSld>
  <p:clrMapOvr>
    <a:masterClrMapping/>
  </p:clrMapOvr>
  <mc:AlternateContent xmlns:mc="http://schemas.openxmlformats.org/markup-compatibility/2006" xmlns:p14="http://schemas.microsoft.com/office/powerpoint/2010/main">
    <mc:Choice Requires="p14">
      <p:transition spd="slow" p14:dur="1500" advClick="0">
        <p:split orient="vert"/>
      </p:transition>
    </mc:Choice>
    <mc:Fallback xmlns="">
      <p:transition spd="slow" advClick="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257"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eck: abgerundete Ecken 2">
            <a:extLst>
              <a:ext uri="{FF2B5EF4-FFF2-40B4-BE49-F238E27FC236}">
                <a16:creationId xmlns:a16="http://schemas.microsoft.com/office/drawing/2014/main" id="{C6C2AD3D-FCEB-4844-B1B2-46FBBCEB9F7D}"/>
              </a:ext>
            </a:extLst>
          </p:cNvPr>
          <p:cNvSpPr/>
          <p:nvPr/>
        </p:nvSpPr>
        <p:spPr>
          <a:xfrm>
            <a:off x="3769257" y="5410810"/>
            <a:ext cx="4653481" cy="572555"/>
          </a:xfrm>
          <a:prstGeom prst="roundRect">
            <a:avLst>
              <a:gd name="adj" fmla="val 50000"/>
            </a:avLst>
          </a:prstGeom>
          <a:solidFill>
            <a:srgbClr val="FFFFFF"/>
          </a:solidFill>
          <a:ln w="28575">
            <a:solidFill>
              <a:srgbClr val="003192"/>
            </a:solidFill>
          </a:ln>
          <a:effectLst>
            <a:glow rad="228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AT"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extfeld 8">
            <a:hlinkClick r:id="rId4" action="ppaction://hlinksldjump"/>
            <a:extLst>
              <a:ext uri="{FF2B5EF4-FFF2-40B4-BE49-F238E27FC236}">
                <a16:creationId xmlns:a16="http://schemas.microsoft.com/office/drawing/2014/main" id="{1584EAED-711B-48CA-B679-C545A175CB30}"/>
              </a:ext>
            </a:extLst>
          </p:cNvPr>
          <p:cNvSpPr txBox="1"/>
          <p:nvPr/>
        </p:nvSpPr>
        <p:spPr>
          <a:xfrm>
            <a:off x="3883739" y="5410241"/>
            <a:ext cx="4424516" cy="584775"/>
          </a:xfrm>
          <a:prstGeom prst="rect">
            <a:avLst/>
          </a:prstGeom>
          <a:noFill/>
          <a:effectLst>
            <a:glow rad="63500">
              <a:schemeClr val="accent3">
                <a:satMod val="175000"/>
                <a:alpha val="40000"/>
              </a:schemeClr>
            </a:glow>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srgbClr val="0047D6"/>
                </a:solidFill>
                <a:effectLst>
                  <a:outerShdw blurRad="38100" dist="38100" dir="2700000" algn="tl">
                    <a:srgbClr val="000000">
                      <a:alpha val="43137"/>
                    </a:srgbClr>
                  </a:outerShdw>
                </a:effectLst>
                <a:uLnTx/>
                <a:uFillTx/>
                <a:latin typeface="Sitka Banner" panose="02000505000000020004" pitchFamily="2" charset="0"/>
                <a:ea typeface="Segoe UI Black" panose="020B0A02040204020203" pitchFamily="34" charset="0"/>
                <a:cs typeface="+mn-cs"/>
              </a:rPr>
              <a:t>Click here for the answer</a:t>
            </a:r>
          </a:p>
        </p:txBody>
      </p:sp>
      <p:sp>
        <p:nvSpPr>
          <p:cNvPr id="12" name="Textfeld 11">
            <a:extLst>
              <a:ext uri="{FF2B5EF4-FFF2-40B4-BE49-F238E27FC236}">
                <a16:creationId xmlns:a16="http://schemas.microsoft.com/office/drawing/2014/main" id="{A470CB3C-82E5-4BD1-9AD1-7AC2598419A9}"/>
              </a:ext>
            </a:extLst>
          </p:cNvPr>
          <p:cNvSpPr txBox="1"/>
          <p:nvPr/>
        </p:nvSpPr>
        <p:spPr>
          <a:xfrm>
            <a:off x="1035266" y="1243606"/>
            <a:ext cx="10121462" cy="415498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AT" sz="66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Sitka Banner" panose="02000505000000020004" pitchFamily="2" charset="0"/>
                <a:ea typeface="Segoe UI Black" panose="020B0A02040204020203" pitchFamily="34" charset="0"/>
                <a:cs typeface="+mn-cs"/>
              </a:rPr>
              <a:t>What structures aid an insect in gathering information about its environemnt?</a:t>
            </a:r>
            <a:endParaRPr kumimoji="0" lang="de-AT" sz="6600" b="1" i="1"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Sitka Banner" panose="02000505000000020004" pitchFamily="2" charset="0"/>
              <a:ea typeface="Segoe UI Black" panose="020B0A02040204020203" pitchFamily="34" charset="0"/>
              <a:cs typeface="+mn-cs"/>
            </a:endParaRPr>
          </a:p>
        </p:txBody>
      </p:sp>
      <p:pic>
        <p:nvPicPr>
          <p:cNvPr id="6" name="Thinking music">
            <a:hlinkClick r:id="" action="ppaction://media"/>
            <a:extLst>
              <a:ext uri="{FF2B5EF4-FFF2-40B4-BE49-F238E27FC236}">
                <a16:creationId xmlns:a16="http://schemas.microsoft.com/office/drawing/2014/main" id="{66F7589B-5938-4148-A417-12B4140F10A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202634" y="233567"/>
            <a:ext cx="468313" cy="468313"/>
          </a:xfrm>
          <a:prstGeom prst="rect">
            <a:avLst/>
          </a:prstGeom>
        </p:spPr>
      </p:pic>
    </p:spTree>
    <p:extLst>
      <p:ext uri="{BB962C8B-B14F-4D97-AF65-F5344CB8AC3E}">
        <p14:creationId xmlns:p14="http://schemas.microsoft.com/office/powerpoint/2010/main" val="14424146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2156"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lumn1- 200$- text">
            <a:extLst>
              <a:ext uri="{FF2B5EF4-FFF2-40B4-BE49-F238E27FC236}">
                <a16:creationId xmlns:a16="http://schemas.microsoft.com/office/drawing/2014/main" id="{BE9D1EE2-7350-4852-AF6F-F0E2A6A6F0F8}"/>
              </a:ext>
            </a:extLst>
          </p:cNvPr>
          <p:cNvSpPr txBox="1"/>
          <p:nvPr/>
        </p:nvSpPr>
        <p:spPr>
          <a:xfrm>
            <a:off x="4862916" y="5289841"/>
            <a:ext cx="2466165" cy="1015663"/>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AT" sz="6000" b="0" i="0" u="none" strike="noStrike" kern="1200" cap="none" spc="0" normalizeH="0" baseline="0" noProof="0" dirty="0">
                <a:ln>
                  <a:noFill/>
                </a:ln>
                <a:solidFill>
                  <a:srgbClr val="FFC000"/>
                </a:solidFill>
                <a:effectLst>
                  <a:outerShdw blurRad="38100" dist="38100" dir="2700000" algn="tl">
                    <a:srgbClr val="000000">
                      <a:alpha val="43137"/>
                    </a:srgbClr>
                  </a:outerShdw>
                </a:effectLst>
                <a:uLnTx/>
                <a:uFillTx/>
                <a:latin typeface="AcmeFont" pitchFamily="2" charset="0"/>
                <a:ea typeface="+mn-ea"/>
                <a:cs typeface="+mn-cs"/>
              </a:rPr>
              <a:t>$ 600</a:t>
            </a:r>
          </a:p>
        </p:txBody>
      </p:sp>
      <p:sp>
        <p:nvSpPr>
          <p:cNvPr id="9" name="Textfeld 8">
            <a:hlinkClick r:id="rId4" action="ppaction://hlinksldjump"/>
            <a:extLst>
              <a:ext uri="{FF2B5EF4-FFF2-40B4-BE49-F238E27FC236}">
                <a16:creationId xmlns:a16="http://schemas.microsoft.com/office/drawing/2014/main" id="{6615C799-ADEC-417B-8084-474246D3F82D}"/>
              </a:ext>
            </a:extLst>
          </p:cNvPr>
          <p:cNvSpPr txBox="1"/>
          <p:nvPr/>
        </p:nvSpPr>
        <p:spPr>
          <a:xfrm>
            <a:off x="-130948" y="796303"/>
            <a:ext cx="12453891" cy="449353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AT" sz="7200" b="1" i="0" u="sng"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Sitka Banner" panose="02000505000000020004" pitchFamily="2" charset="0"/>
                <a:ea typeface="Segoe UI Black" panose="020B0A02040204020203" pitchFamily="34" charset="0"/>
                <a:cs typeface="+mn-cs"/>
              </a:rPr>
              <a:t>Solution:</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AT" sz="7200" b="1" i="0" u="sng"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Sitka Banner" panose="02000505000000020004" pitchFamily="2" charset="0"/>
              <a:ea typeface="Segoe UI Black" panose="020B0A02040204020203" pitchFamily="34" charset="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de-AT" sz="7200" b="1" dirty="0">
                <a:solidFill>
                  <a:prstClr val="white"/>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rPr>
              <a:t>antenna and eyes</a:t>
            </a:r>
            <a:endParaRPr kumimoji="0" lang="de-AT" sz="7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Sitka Banner" panose="02000505000000020004" pitchFamily="2" charset="0"/>
              <a:ea typeface="Segoe UI Black" panose="020B0A02040204020203" pitchFamily="34" charset="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AT" sz="7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Sitka Banner" panose="02000505000000020004" pitchFamily="2" charset="0"/>
              <a:ea typeface="Segoe UI Black" panose="020B0A02040204020203" pitchFamily="34" charset="0"/>
              <a:cs typeface="+mn-cs"/>
            </a:endParaRPr>
          </a:p>
        </p:txBody>
      </p:sp>
      <p:pic>
        <p:nvPicPr>
          <p:cNvPr id="10" name="answer sound">
            <a:hlinkClick r:id="" action="ppaction://media"/>
            <a:extLst>
              <a:ext uri="{FF2B5EF4-FFF2-40B4-BE49-F238E27FC236}">
                <a16:creationId xmlns:a16="http://schemas.microsoft.com/office/drawing/2014/main" id="{639CF562-F9A9-437A-969E-CCF5E1144C2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50716" y="208255"/>
            <a:ext cx="468313" cy="468313"/>
          </a:xfrm>
          <a:prstGeom prst="rect">
            <a:avLst/>
          </a:prstGeom>
        </p:spPr>
      </p:pic>
    </p:spTree>
    <p:extLst>
      <p:ext uri="{BB962C8B-B14F-4D97-AF65-F5344CB8AC3E}">
        <p14:creationId xmlns:p14="http://schemas.microsoft.com/office/powerpoint/2010/main" val="4040432079"/>
      </p:ext>
    </p:extLst>
  </p:cSld>
  <p:clrMapOvr>
    <a:masterClrMapping/>
  </p:clrMapOvr>
  <mc:AlternateContent xmlns:mc="http://schemas.openxmlformats.org/markup-compatibility/2006" xmlns:p14="http://schemas.microsoft.com/office/powerpoint/2010/main">
    <mc:Choice Requires="p14">
      <p:transition spd="slow" p14:dur="1500" advClick="0">
        <p:split orient="vert"/>
      </p:transition>
    </mc:Choice>
    <mc:Fallback xmlns="">
      <p:transition spd="slow" advClick="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257"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eck: abgerundete Ecken 2">
            <a:extLst>
              <a:ext uri="{FF2B5EF4-FFF2-40B4-BE49-F238E27FC236}">
                <a16:creationId xmlns:a16="http://schemas.microsoft.com/office/drawing/2014/main" id="{5559393D-5CC9-42AC-A5AB-CD4D5884D964}"/>
              </a:ext>
            </a:extLst>
          </p:cNvPr>
          <p:cNvSpPr/>
          <p:nvPr/>
        </p:nvSpPr>
        <p:spPr>
          <a:xfrm>
            <a:off x="3769257" y="5617130"/>
            <a:ext cx="4653481" cy="572555"/>
          </a:xfrm>
          <a:prstGeom prst="roundRect">
            <a:avLst>
              <a:gd name="adj" fmla="val 50000"/>
            </a:avLst>
          </a:prstGeom>
          <a:solidFill>
            <a:srgbClr val="FFFFFF"/>
          </a:solidFill>
          <a:ln w="28575">
            <a:solidFill>
              <a:srgbClr val="003192"/>
            </a:solidFill>
          </a:ln>
          <a:effectLst>
            <a:glow rad="228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AT"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extfeld 8">
            <a:hlinkClick r:id="rId4" action="ppaction://hlinksldjump"/>
            <a:extLst>
              <a:ext uri="{FF2B5EF4-FFF2-40B4-BE49-F238E27FC236}">
                <a16:creationId xmlns:a16="http://schemas.microsoft.com/office/drawing/2014/main" id="{B5943417-8942-4B78-A558-5F07B93D549C}"/>
              </a:ext>
            </a:extLst>
          </p:cNvPr>
          <p:cNvSpPr txBox="1"/>
          <p:nvPr/>
        </p:nvSpPr>
        <p:spPr>
          <a:xfrm>
            <a:off x="3883739" y="5616561"/>
            <a:ext cx="4424516" cy="584775"/>
          </a:xfrm>
          <a:prstGeom prst="rect">
            <a:avLst/>
          </a:prstGeom>
          <a:noFill/>
          <a:effectLst>
            <a:glow rad="63500">
              <a:schemeClr val="accent3">
                <a:satMod val="175000"/>
                <a:alpha val="40000"/>
              </a:schemeClr>
            </a:glow>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srgbClr val="0047D6"/>
                </a:solidFill>
                <a:effectLst>
                  <a:outerShdw blurRad="38100" dist="38100" dir="2700000" algn="tl">
                    <a:srgbClr val="000000">
                      <a:alpha val="43137"/>
                    </a:srgbClr>
                  </a:outerShdw>
                </a:effectLst>
                <a:uLnTx/>
                <a:uFillTx/>
                <a:latin typeface="Sitka Banner" panose="02000505000000020004" pitchFamily="2" charset="0"/>
                <a:ea typeface="Segoe UI Black" panose="020B0A02040204020203" pitchFamily="34" charset="0"/>
                <a:cs typeface="+mn-cs"/>
              </a:rPr>
              <a:t>Click here for the answer</a:t>
            </a:r>
          </a:p>
        </p:txBody>
      </p:sp>
      <p:sp>
        <p:nvSpPr>
          <p:cNvPr id="13" name="Textfeld 12">
            <a:extLst>
              <a:ext uri="{FF2B5EF4-FFF2-40B4-BE49-F238E27FC236}">
                <a16:creationId xmlns:a16="http://schemas.microsoft.com/office/drawing/2014/main" id="{09D4FE51-473E-4D0A-B75A-1D494B12DE3D}"/>
              </a:ext>
            </a:extLst>
          </p:cNvPr>
          <p:cNvSpPr txBox="1"/>
          <p:nvPr/>
        </p:nvSpPr>
        <p:spPr>
          <a:xfrm>
            <a:off x="218088" y="2415483"/>
            <a:ext cx="11755818" cy="193899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AT" sz="6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Sitka Banner" panose="02000505000000020004" pitchFamily="2" charset="0"/>
                <a:ea typeface="Segoe UI Black" panose="020B0A02040204020203" pitchFamily="34" charset="0"/>
                <a:cs typeface="+mn-cs"/>
              </a:rPr>
              <a:t>What is it called when a harmless insect looks like a harmful insect?</a:t>
            </a:r>
            <a:endParaRPr kumimoji="0" lang="de-AT" sz="6000" b="1" i="1"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Sitka Banner" panose="02000505000000020004" pitchFamily="2" charset="0"/>
              <a:ea typeface="Segoe UI Black" panose="020B0A02040204020203" pitchFamily="34" charset="0"/>
              <a:cs typeface="+mn-cs"/>
            </a:endParaRPr>
          </a:p>
        </p:txBody>
      </p:sp>
      <p:pic>
        <p:nvPicPr>
          <p:cNvPr id="6" name="Thinking music">
            <a:hlinkClick r:id="" action="ppaction://media"/>
            <a:extLst>
              <a:ext uri="{FF2B5EF4-FFF2-40B4-BE49-F238E27FC236}">
                <a16:creationId xmlns:a16="http://schemas.microsoft.com/office/drawing/2014/main" id="{5257F70D-32FC-4F29-8AC1-13552B3F5B8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202634" y="233567"/>
            <a:ext cx="468313" cy="468313"/>
          </a:xfrm>
          <a:prstGeom prst="rect">
            <a:avLst/>
          </a:prstGeom>
        </p:spPr>
      </p:pic>
    </p:spTree>
    <p:extLst>
      <p:ext uri="{BB962C8B-B14F-4D97-AF65-F5344CB8AC3E}">
        <p14:creationId xmlns:p14="http://schemas.microsoft.com/office/powerpoint/2010/main" val="10832510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2156"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column1- 200$- text">
            <a:extLst>
              <a:ext uri="{FF2B5EF4-FFF2-40B4-BE49-F238E27FC236}">
                <a16:creationId xmlns:a16="http://schemas.microsoft.com/office/drawing/2014/main" id="{71A07809-5453-4F39-B330-46E765001420}"/>
              </a:ext>
            </a:extLst>
          </p:cNvPr>
          <p:cNvSpPr txBox="1"/>
          <p:nvPr/>
        </p:nvSpPr>
        <p:spPr>
          <a:xfrm>
            <a:off x="363318" y="3866205"/>
            <a:ext cx="3290887" cy="2452687"/>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6000" b="0" i="0" u="none" strike="noStrike" kern="1200" cap="none" spc="0" normalizeH="0" baseline="0" noProof="0" dirty="0">
                <a:ln>
                  <a:noFill/>
                </a:ln>
                <a:solidFill>
                  <a:srgbClr val="FFC000"/>
                </a:solidFill>
                <a:effectLst>
                  <a:outerShdw blurRad="38100" dist="38100" dir="2700000" algn="tl">
                    <a:srgbClr val="000000">
                      <a:alpha val="43137"/>
                    </a:srgbClr>
                  </a:outerShdw>
                </a:effectLst>
                <a:uLnTx/>
                <a:uFillTx/>
                <a:latin typeface="AcmeFont" pitchFamily="2" charset="0"/>
                <a:ea typeface="+mn-ea"/>
                <a:cs typeface="+mn-cs"/>
              </a:rPr>
              <a:t>$ 800</a:t>
            </a:r>
          </a:p>
        </p:txBody>
      </p:sp>
      <p:sp>
        <p:nvSpPr>
          <p:cNvPr id="9" name="Textfeld 8">
            <a:hlinkClick r:id="rId2" action="ppaction://hlinksldjump"/>
            <a:extLst>
              <a:ext uri="{FF2B5EF4-FFF2-40B4-BE49-F238E27FC236}">
                <a16:creationId xmlns:a16="http://schemas.microsoft.com/office/drawing/2014/main" id="{3D2B2345-0D56-4847-BF33-ED2984EF24B3}"/>
              </a:ext>
            </a:extLst>
          </p:cNvPr>
          <p:cNvSpPr txBox="1"/>
          <p:nvPr/>
        </p:nvSpPr>
        <p:spPr>
          <a:xfrm>
            <a:off x="2612466" y="3866205"/>
            <a:ext cx="7485413" cy="2452687"/>
          </a:xfrm>
          <a:prstGeom prst="rect">
            <a:avLst/>
          </a:prstGeom>
        </p:spPr>
        <p:txBody>
          <a:bodyPr vert="horz" lIns="91440" tIns="45720" rIns="91440" bIns="45720" rtlCol="0" anchor="ctr">
            <a:normAutofit/>
          </a:bodyPr>
          <a:lstStyle/>
          <a:p>
            <a:pPr marL="2057400" marR="0" lvl="5" indent="0" algn="l" defTabSz="914400" rtl="0" eaLnBrk="1" fontAlgn="auto" latinLnBrk="0" hangingPunct="1">
              <a:lnSpc>
                <a:spcPct val="90000"/>
              </a:lnSpc>
              <a:spcBef>
                <a:spcPts val="0"/>
              </a:spcBef>
              <a:spcAft>
                <a:spcPts val="600"/>
              </a:spcAft>
              <a:buClrTx/>
              <a:buSzTx/>
              <a:buFontTx/>
              <a:buNone/>
              <a:tabLst/>
              <a:defRPr/>
            </a:pPr>
            <a:r>
              <a:rPr kumimoji="0" lang="en-US" sz="7200" b="1" i="0" u="sng"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Sitka Banner" panose="02000505000000020004" pitchFamily="2" charset="0"/>
                <a:ea typeface="Segoe UI Black" panose="020B0A02040204020203" pitchFamily="34" charset="0"/>
                <a:cs typeface="+mn-cs"/>
              </a:rPr>
              <a:t>Solution:</a:t>
            </a:r>
          </a:p>
          <a:p>
            <a:pPr marL="0" marR="0" lvl="0" indent="0" algn="ctr" defTabSz="914400" rtl="0" eaLnBrk="1" fontAlgn="auto" latinLnBrk="0" hangingPunct="1">
              <a:lnSpc>
                <a:spcPct val="90000"/>
              </a:lnSpc>
              <a:spcBef>
                <a:spcPts val="0"/>
              </a:spcBef>
              <a:spcAft>
                <a:spcPts val="600"/>
              </a:spcAft>
              <a:buClrTx/>
              <a:buSzTx/>
              <a:buFontTx/>
              <a:buNone/>
              <a:tabLst/>
              <a:defRPr/>
            </a:pPr>
            <a:r>
              <a:rPr lang="en-US" sz="7200" b="1" dirty="0">
                <a:solidFill>
                  <a:prstClr val="white"/>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rPr>
              <a:t>mimicry</a:t>
            </a:r>
            <a:endParaRPr kumimoji="0" lang="en-US" sz="7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Sitka Banner" panose="02000505000000020004" pitchFamily="2" charset="0"/>
              <a:ea typeface="Segoe UI Black" panose="020B0A02040204020203" pitchFamily="34" charset="0"/>
              <a:cs typeface="+mn-cs"/>
            </a:endParaRPr>
          </a:p>
          <a:p>
            <a:pPr marL="0" marR="0" lvl="0" indent="-228600" algn="ctr"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endParaRPr>
          </a:p>
        </p:txBody>
      </p:sp>
    </p:spTree>
    <p:extLst>
      <p:ext uri="{BB962C8B-B14F-4D97-AF65-F5344CB8AC3E}">
        <p14:creationId xmlns:p14="http://schemas.microsoft.com/office/powerpoint/2010/main" val="3696162458"/>
      </p:ext>
    </p:extLst>
  </p:cSld>
  <p:clrMapOvr>
    <a:masterClrMapping/>
  </p:clrMapOvr>
  <mc:AlternateContent xmlns:mc="http://schemas.openxmlformats.org/markup-compatibility/2006" xmlns:p14="http://schemas.microsoft.com/office/powerpoint/2010/main">
    <mc:Choice Requires="p14">
      <p:transition spd="slow" p14:dur="1500" advClick="0">
        <p:split orient="vert"/>
      </p:transition>
    </mc:Choice>
    <mc:Fallback xmlns="">
      <p:transition spd="slow" advClick="0">
        <p:split orient="vert"/>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eck: abgerundete Ecken 2">
            <a:extLst>
              <a:ext uri="{FF2B5EF4-FFF2-40B4-BE49-F238E27FC236}">
                <a16:creationId xmlns:a16="http://schemas.microsoft.com/office/drawing/2014/main" id="{D3E03CA8-1E3C-4879-9A6E-610E1C2B69CD}"/>
              </a:ext>
            </a:extLst>
          </p:cNvPr>
          <p:cNvSpPr/>
          <p:nvPr/>
        </p:nvSpPr>
        <p:spPr>
          <a:xfrm>
            <a:off x="3769257" y="5291103"/>
            <a:ext cx="4653481" cy="572555"/>
          </a:xfrm>
          <a:prstGeom prst="roundRect">
            <a:avLst>
              <a:gd name="adj" fmla="val 50000"/>
            </a:avLst>
          </a:prstGeom>
          <a:solidFill>
            <a:srgbClr val="FFFFFF"/>
          </a:solidFill>
          <a:ln w="28575">
            <a:solidFill>
              <a:srgbClr val="003192"/>
            </a:solidFill>
          </a:ln>
          <a:effectLst>
            <a:glow rad="228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AT"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extfeld 8">
            <a:hlinkClick r:id="rId4" action="ppaction://hlinksldjump"/>
            <a:extLst>
              <a:ext uri="{FF2B5EF4-FFF2-40B4-BE49-F238E27FC236}">
                <a16:creationId xmlns:a16="http://schemas.microsoft.com/office/drawing/2014/main" id="{15F3CA23-43E4-4C10-96B0-06EC28833248}"/>
              </a:ext>
            </a:extLst>
          </p:cNvPr>
          <p:cNvSpPr txBox="1"/>
          <p:nvPr/>
        </p:nvSpPr>
        <p:spPr>
          <a:xfrm>
            <a:off x="3883739" y="5290534"/>
            <a:ext cx="4424516" cy="584775"/>
          </a:xfrm>
          <a:prstGeom prst="rect">
            <a:avLst/>
          </a:prstGeom>
          <a:noFill/>
          <a:effectLst>
            <a:glow rad="63500">
              <a:schemeClr val="accent3">
                <a:satMod val="175000"/>
                <a:alpha val="40000"/>
              </a:schemeClr>
            </a:glow>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srgbClr val="0047D6"/>
                </a:solidFill>
                <a:effectLst>
                  <a:outerShdw blurRad="38100" dist="38100" dir="2700000" algn="tl">
                    <a:srgbClr val="000000">
                      <a:alpha val="43137"/>
                    </a:srgbClr>
                  </a:outerShdw>
                </a:effectLst>
                <a:uLnTx/>
                <a:uFillTx/>
                <a:latin typeface="Sitka Banner" panose="02000505000000020004" pitchFamily="2" charset="0"/>
                <a:ea typeface="Segoe UI Black" panose="020B0A02040204020203" pitchFamily="34" charset="0"/>
                <a:cs typeface="+mn-cs"/>
              </a:rPr>
              <a:t>Click here for the answer</a:t>
            </a:r>
          </a:p>
        </p:txBody>
      </p:sp>
      <p:sp>
        <p:nvSpPr>
          <p:cNvPr id="11" name="Textfeld 10">
            <a:extLst>
              <a:ext uri="{FF2B5EF4-FFF2-40B4-BE49-F238E27FC236}">
                <a16:creationId xmlns:a16="http://schemas.microsoft.com/office/drawing/2014/main" id="{45182288-7B1F-4D3C-9B78-21AA57CB4F08}"/>
              </a:ext>
            </a:extLst>
          </p:cNvPr>
          <p:cNvSpPr txBox="1"/>
          <p:nvPr/>
        </p:nvSpPr>
        <p:spPr>
          <a:xfrm>
            <a:off x="497605" y="1174604"/>
            <a:ext cx="11196784" cy="230832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2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Sitka Banner" panose="02000505000000020004" pitchFamily="2" charset="0"/>
                <a:ea typeface="Segoe UI Black" panose="020B0A02040204020203" pitchFamily="34" charset="0"/>
                <a:cs typeface="+mn-cs"/>
              </a:rPr>
              <a:t>What are two functions of all insect wings?</a:t>
            </a:r>
          </a:p>
        </p:txBody>
      </p:sp>
      <p:pic>
        <p:nvPicPr>
          <p:cNvPr id="5" name="Thinking music">
            <a:hlinkClick r:id="" action="ppaction://media"/>
            <a:extLst>
              <a:ext uri="{FF2B5EF4-FFF2-40B4-BE49-F238E27FC236}">
                <a16:creationId xmlns:a16="http://schemas.microsoft.com/office/drawing/2014/main" id="{780668E6-ACFB-4384-9776-6B42EB33931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202634" y="233567"/>
            <a:ext cx="468313" cy="468313"/>
          </a:xfrm>
          <a:prstGeom prst="rect">
            <a:avLst/>
          </a:prstGeom>
        </p:spPr>
      </p:pic>
    </p:spTree>
    <p:extLst>
      <p:ext uri="{BB962C8B-B14F-4D97-AF65-F5344CB8AC3E}">
        <p14:creationId xmlns:p14="http://schemas.microsoft.com/office/powerpoint/2010/main" val="24088535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2156"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lumn1- 200$- text">
            <a:extLst>
              <a:ext uri="{FF2B5EF4-FFF2-40B4-BE49-F238E27FC236}">
                <a16:creationId xmlns:a16="http://schemas.microsoft.com/office/drawing/2014/main" id="{EDA3BF45-7704-49E6-9C24-042A1A769C7D}"/>
              </a:ext>
            </a:extLst>
          </p:cNvPr>
          <p:cNvSpPr txBox="1"/>
          <p:nvPr/>
        </p:nvSpPr>
        <p:spPr>
          <a:xfrm>
            <a:off x="4642919" y="5675024"/>
            <a:ext cx="2906162" cy="1015663"/>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AT" sz="6000" b="0" i="0" u="none" strike="noStrike" kern="1200" cap="none" spc="0" normalizeH="0" baseline="0" noProof="0" dirty="0">
                <a:ln>
                  <a:noFill/>
                </a:ln>
                <a:solidFill>
                  <a:srgbClr val="FFC000"/>
                </a:solidFill>
                <a:effectLst>
                  <a:outerShdw blurRad="38100" dist="38100" dir="2700000" algn="tl">
                    <a:srgbClr val="000000">
                      <a:alpha val="43137"/>
                    </a:srgbClr>
                  </a:outerShdw>
                </a:effectLst>
                <a:uLnTx/>
                <a:uFillTx/>
                <a:latin typeface="AcmeFont" pitchFamily="2" charset="0"/>
                <a:ea typeface="+mn-ea"/>
                <a:cs typeface="+mn-cs"/>
              </a:rPr>
              <a:t>$ 1000</a:t>
            </a:r>
          </a:p>
        </p:txBody>
      </p:sp>
      <p:sp>
        <p:nvSpPr>
          <p:cNvPr id="9" name="Textfeld 8">
            <a:hlinkClick r:id="rId4" action="ppaction://hlinksldjump"/>
            <a:extLst>
              <a:ext uri="{FF2B5EF4-FFF2-40B4-BE49-F238E27FC236}">
                <a16:creationId xmlns:a16="http://schemas.microsoft.com/office/drawing/2014/main" id="{F60BC59C-B81E-4FA3-B923-A1817C169E07}"/>
              </a:ext>
            </a:extLst>
          </p:cNvPr>
          <p:cNvSpPr txBox="1"/>
          <p:nvPr/>
        </p:nvSpPr>
        <p:spPr>
          <a:xfrm>
            <a:off x="-130948" y="796303"/>
            <a:ext cx="12453891" cy="230832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AT" sz="7200" b="1" i="0" u="sng"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Sitka Banner" panose="02000505000000020004" pitchFamily="2" charset="0"/>
                <a:ea typeface="Segoe UI Black" panose="020B0A02040204020203" pitchFamily="34" charset="0"/>
                <a:cs typeface="+mn-cs"/>
              </a:rPr>
              <a:t>Solution:</a:t>
            </a:r>
          </a:p>
          <a:p>
            <a:pPr marL="0" marR="0" lvl="0" indent="0" algn="ctr" defTabSz="914400" rtl="0" eaLnBrk="1" fontAlgn="auto" latinLnBrk="0" hangingPunct="1">
              <a:lnSpc>
                <a:spcPct val="100000"/>
              </a:lnSpc>
              <a:spcBef>
                <a:spcPts val="0"/>
              </a:spcBef>
              <a:spcAft>
                <a:spcPts val="0"/>
              </a:spcAft>
              <a:buClrTx/>
              <a:buSzTx/>
              <a:buFontTx/>
              <a:buNone/>
              <a:tabLst/>
              <a:defRPr/>
            </a:pPr>
            <a:r>
              <a:rPr lang="de-AT" sz="7200" dirty="0">
                <a:solidFill>
                  <a:prstClr val="white"/>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rPr>
              <a:t>escaping and holding in heat</a:t>
            </a:r>
            <a:endParaRPr kumimoji="0" lang="de-AT" sz="72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Sitka Banner" panose="02000505000000020004" pitchFamily="2" charset="0"/>
              <a:ea typeface="Segoe UI Black" panose="020B0A02040204020203" pitchFamily="34" charset="0"/>
              <a:cs typeface="+mn-cs"/>
            </a:endParaRPr>
          </a:p>
        </p:txBody>
      </p:sp>
      <p:pic>
        <p:nvPicPr>
          <p:cNvPr id="10" name="answer sound">
            <a:hlinkClick r:id="" action="ppaction://media"/>
            <a:extLst>
              <a:ext uri="{FF2B5EF4-FFF2-40B4-BE49-F238E27FC236}">
                <a16:creationId xmlns:a16="http://schemas.microsoft.com/office/drawing/2014/main" id="{5850BE94-B079-4BB6-B143-A66238B7D8D7}"/>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50716" y="208255"/>
            <a:ext cx="468313" cy="468313"/>
          </a:xfrm>
          <a:prstGeom prst="rect">
            <a:avLst/>
          </a:prstGeom>
        </p:spPr>
      </p:pic>
    </p:spTree>
    <p:extLst>
      <p:ext uri="{BB962C8B-B14F-4D97-AF65-F5344CB8AC3E}">
        <p14:creationId xmlns:p14="http://schemas.microsoft.com/office/powerpoint/2010/main" val="3116652817"/>
      </p:ext>
    </p:extLst>
  </p:cSld>
  <p:clrMapOvr>
    <a:masterClrMapping/>
  </p:clrMapOvr>
  <mc:AlternateContent xmlns:mc="http://schemas.openxmlformats.org/markup-compatibility/2006" xmlns:p14="http://schemas.microsoft.com/office/powerpoint/2010/main">
    <mc:Choice Requires="p14">
      <p:transition spd="slow" p14:dur="1500" advClick="0">
        <p:split orient="vert"/>
      </p:transition>
    </mc:Choice>
    <mc:Fallback xmlns="">
      <p:transition spd="slow" advClick="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257"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hteck: abgerundete Ecken 8">
            <a:extLst>
              <a:ext uri="{FF2B5EF4-FFF2-40B4-BE49-F238E27FC236}">
                <a16:creationId xmlns:a16="http://schemas.microsoft.com/office/drawing/2014/main" id="{F42B8C34-3466-4AE8-9ED6-426CB860275B}"/>
              </a:ext>
            </a:extLst>
          </p:cNvPr>
          <p:cNvSpPr/>
          <p:nvPr/>
        </p:nvSpPr>
        <p:spPr>
          <a:xfrm>
            <a:off x="3776143" y="5998931"/>
            <a:ext cx="4653481" cy="572555"/>
          </a:xfrm>
          <a:prstGeom prst="roundRect">
            <a:avLst>
              <a:gd name="adj" fmla="val 50000"/>
            </a:avLst>
          </a:prstGeom>
          <a:solidFill>
            <a:srgbClr val="FFFFFF"/>
          </a:solidFill>
          <a:ln w="28575">
            <a:solidFill>
              <a:srgbClr val="003192"/>
            </a:solidFill>
          </a:ln>
          <a:effectLst>
            <a:glow rad="228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AT"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Textfeld 10">
            <a:hlinkClick r:id="rId4" action="ppaction://hlinksldjump"/>
            <a:extLst>
              <a:ext uri="{FF2B5EF4-FFF2-40B4-BE49-F238E27FC236}">
                <a16:creationId xmlns:a16="http://schemas.microsoft.com/office/drawing/2014/main" id="{738FDA55-98CB-4573-BB69-1EF8C19C3E68}"/>
              </a:ext>
            </a:extLst>
          </p:cNvPr>
          <p:cNvSpPr txBox="1"/>
          <p:nvPr/>
        </p:nvSpPr>
        <p:spPr>
          <a:xfrm>
            <a:off x="3890625" y="5998362"/>
            <a:ext cx="4424516" cy="584775"/>
          </a:xfrm>
          <a:prstGeom prst="rect">
            <a:avLst/>
          </a:prstGeom>
          <a:noFill/>
          <a:effectLst>
            <a:glow rad="63500">
              <a:schemeClr val="accent3">
                <a:satMod val="175000"/>
                <a:alpha val="40000"/>
              </a:schemeClr>
            </a:glow>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srgbClr val="0047D6"/>
                </a:solidFill>
                <a:effectLst>
                  <a:outerShdw blurRad="38100" dist="38100" dir="2700000" algn="tl">
                    <a:srgbClr val="000000">
                      <a:alpha val="43137"/>
                    </a:srgbClr>
                  </a:outerShdw>
                </a:effectLst>
                <a:uLnTx/>
                <a:uFillTx/>
                <a:latin typeface="Sitka Banner" panose="02000505000000020004" pitchFamily="2" charset="0"/>
                <a:ea typeface="Segoe UI Black" panose="020B0A02040204020203" pitchFamily="34" charset="0"/>
                <a:cs typeface="+mn-cs"/>
              </a:rPr>
              <a:t>Click here for the answer</a:t>
            </a:r>
          </a:p>
        </p:txBody>
      </p:sp>
      <p:sp>
        <p:nvSpPr>
          <p:cNvPr id="2" name="Textfeld 1">
            <a:extLst>
              <a:ext uri="{FF2B5EF4-FFF2-40B4-BE49-F238E27FC236}">
                <a16:creationId xmlns:a16="http://schemas.microsoft.com/office/drawing/2014/main" id="{7E2BB1E1-2E91-4E02-B0B1-685168B598BA}"/>
              </a:ext>
            </a:extLst>
          </p:cNvPr>
          <p:cNvSpPr txBox="1"/>
          <p:nvPr/>
        </p:nvSpPr>
        <p:spPr>
          <a:xfrm>
            <a:off x="1338433" y="999408"/>
            <a:ext cx="9528900" cy="34163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2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Sitka Banner" panose="02000505000000020004" pitchFamily="2" charset="0"/>
                <a:ea typeface="Segoe UI Black" panose="020B0A02040204020203" pitchFamily="34" charset="0"/>
                <a:cs typeface="+mn-cs"/>
              </a:rPr>
              <a:t>Name two external structures connected to the thorax.</a:t>
            </a:r>
            <a:endParaRPr kumimoji="0" lang="en-GB" sz="18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Sitka Banner" panose="02000505000000020004" pitchFamily="2" charset="0"/>
              <a:ea typeface="Segoe UI Black" panose="020B0A02040204020203" pitchFamily="34" charset="0"/>
              <a:cs typeface="+mn-cs"/>
            </a:endParaRPr>
          </a:p>
        </p:txBody>
      </p:sp>
      <p:pic>
        <p:nvPicPr>
          <p:cNvPr id="7" name="Thinking music">
            <a:hlinkClick r:id="" action="ppaction://media"/>
            <a:extLst>
              <a:ext uri="{FF2B5EF4-FFF2-40B4-BE49-F238E27FC236}">
                <a16:creationId xmlns:a16="http://schemas.microsoft.com/office/drawing/2014/main" id="{55D9AF67-06D3-40FA-A805-4CB3210B9AF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202634" y="233567"/>
            <a:ext cx="468313" cy="468313"/>
          </a:xfrm>
          <a:prstGeom prst="rect">
            <a:avLst/>
          </a:prstGeom>
        </p:spPr>
      </p:pic>
    </p:spTree>
    <p:extLst>
      <p:ext uri="{BB962C8B-B14F-4D97-AF65-F5344CB8AC3E}">
        <p14:creationId xmlns:p14="http://schemas.microsoft.com/office/powerpoint/2010/main" val="75467302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2156"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lumn1- 200$- text">
            <a:extLst>
              <a:ext uri="{FF2B5EF4-FFF2-40B4-BE49-F238E27FC236}">
                <a16:creationId xmlns:a16="http://schemas.microsoft.com/office/drawing/2014/main" id="{D90B93D2-B369-4521-99CD-F87ECF062B84}"/>
              </a:ext>
            </a:extLst>
          </p:cNvPr>
          <p:cNvSpPr txBox="1"/>
          <p:nvPr/>
        </p:nvSpPr>
        <p:spPr>
          <a:xfrm>
            <a:off x="4862916" y="5161300"/>
            <a:ext cx="2466165" cy="1015663"/>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AT" sz="6000" b="0" i="0" u="none" strike="noStrike" kern="1200" cap="none" spc="0" normalizeH="0" baseline="0" noProof="0" dirty="0">
                <a:ln>
                  <a:noFill/>
                </a:ln>
                <a:solidFill>
                  <a:srgbClr val="FFC000"/>
                </a:solidFill>
                <a:effectLst>
                  <a:outerShdw blurRad="38100" dist="38100" dir="2700000" algn="tl">
                    <a:srgbClr val="000000">
                      <a:alpha val="43137"/>
                    </a:srgbClr>
                  </a:outerShdw>
                </a:effectLst>
                <a:uLnTx/>
                <a:uFillTx/>
                <a:latin typeface="AcmeFont" pitchFamily="2" charset="0"/>
                <a:ea typeface="+mn-ea"/>
                <a:cs typeface="+mn-cs"/>
              </a:rPr>
              <a:t>$ 200</a:t>
            </a:r>
          </a:p>
        </p:txBody>
      </p:sp>
      <p:sp>
        <p:nvSpPr>
          <p:cNvPr id="4" name="Textfeld 3">
            <a:hlinkClick r:id="rId4" action="ppaction://hlinksldjump"/>
            <a:extLst>
              <a:ext uri="{FF2B5EF4-FFF2-40B4-BE49-F238E27FC236}">
                <a16:creationId xmlns:a16="http://schemas.microsoft.com/office/drawing/2014/main" id="{3751D731-30C6-48BB-A780-3CF3C39888F4}"/>
              </a:ext>
            </a:extLst>
          </p:cNvPr>
          <p:cNvSpPr txBox="1"/>
          <p:nvPr/>
        </p:nvSpPr>
        <p:spPr>
          <a:xfrm>
            <a:off x="-130948" y="796303"/>
            <a:ext cx="12453891" cy="449353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AT" sz="7200" b="1" i="0" u="sng"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Sitka Banner" panose="02000505000000020004" pitchFamily="2" charset="0"/>
                <a:ea typeface="Segoe UI Black" panose="020B0A02040204020203" pitchFamily="34" charset="0"/>
                <a:cs typeface="+mn-cs"/>
              </a:rPr>
              <a:t>Solution:</a:t>
            </a:r>
          </a:p>
          <a:p>
            <a:pPr marL="0" marR="0" lvl="0" indent="0" algn="ctr" defTabSz="914400" rtl="0" eaLnBrk="1" fontAlgn="auto" latinLnBrk="0" hangingPunct="1">
              <a:lnSpc>
                <a:spcPct val="100000"/>
              </a:lnSpc>
              <a:spcBef>
                <a:spcPts val="0"/>
              </a:spcBef>
              <a:spcAft>
                <a:spcPts val="0"/>
              </a:spcAft>
              <a:buClrTx/>
              <a:buSzTx/>
              <a:buFontTx/>
              <a:buNone/>
              <a:tabLst/>
              <a:defRPr/>
            </a:pPr>
            <a:r>
              <a:rPr lang="de-AT" sz="7200" dirty="0">
                <a:solidFill>
                  <a:prstClr val="white"/>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rPr>
              <a:t>wings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AT" sz="720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Sitka Banner" panose="02000505000000020004" pitchFamily="2" charset="0"/>
                <a:ea typeface="Segoe UI Black" panose="020B0A02040204020203" pitchFamily="34" charset="0"/>
                <a:cs typeface="+mn-cs"/>
              </a:rPr>
              <a:t>legs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AT" sz="7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Sitka Banner" panose="02000505000000020004" pitchFamily="2" charset="0"/>
              <a:ea typeface="Segoe UI Black" panose="020B0A02040204020203" pitchFamily="34" charset="0"/>
              <a:cs typeface="+mn-cs"/>
            </a:endParaRPr>
          </a:p>
        </p:txBody>
      </p:sp>
      <p:pic>
        <p:nvPicPr>
          <p:cNvPr id="10" name="answer sound">
            <a:hlinkClick r:id="" action="ppaction://media"/>
            <a:extLst>
              <a:ext uri="{FF2B5EF4-FFF2-40B4-BE49-F238E27FC236}">
                <a16:creationId xmlns:a16="http://schemas.microsoft.com/office/drawing/2014/main" id="{A72221C4-868C-4CD6-B833-87C9179E736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50716" y="208255"/>
            <a:ext cx="468313" cy="468313"/>
          </a:xfrm>
          <a:prstGeom prst="rect">
            <a:avLst/>
          </a:prstGeom>
        </p:spPr>
      </p:pic>
    </p:spTree>
    <p:extLst>
      <p:ext uri="{BB962C8B-B14F-4D97-AF65-F5344CB8AC3E}">
        <p14:creationId xmlns:p14="http://schemas.microsoft.com/office/powerpoint/2010/main" val="470240155"/>
      </p:ext>
    </p:extLst>
  </p:cSld>
  <p:clrMapOvr>
    <a:masterClrMapping/>
  </p:clrMapOvr>
  <mc:AlternateContent xmlns:mc="http://schemas.openxmlformats.org/markup-compatibility/2006" xmlns:p14="http://schemas.microsoft.com/office/powerpoint/2010/main">
    <mc:Choice Requires="p14">
      <p:transition spd="slow" p14:dur="1500" advClick="0">
        <p:split orient="vert"/>
      </p:transition>
    </mc:Choice>
    <mc:Fallback xmlns="">
      <p:transition spd="slow" advClick="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257"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eck: abgerundete Ecken 2">
            <a:extLst>
              <a:ext uri="{FF2B5EF4-FFF2-40B4-BE49-F238E27FC236}">
                <a16:creationId xmlns:a16="http://schemas.microsoft.com/office/drawing/2014/main" id="{F0E0C271-6049-4F45-85D9-5CD3B52BE30E}"/>
              </a:ext>
            </a:extLst>
          </p:cNvPr>
          <p:cNvSpPr/>
          <p:nvPr/>
        </p:nvSpPr>
        <p:spPr>
          <a:xfrm>
            <a:off x="3769257" y="5309210"/>
            <a:ext cx="4653481" cy="572555"/>
          </a:xfrm>
          <a:prstGeom prst="roundRect">
            <a:avLst>
              <a:gd name="adj" fmla="val 50000"/>
            </a:avLst>
          </a:prstGeom>
          <a:solidFill>
            <a:srgbClr val="FFFFFF"/>
          </a:solidFill>
          <a:ln w="28575">
            <a:solidFill>
              <a:srgbClr val="003192"/>
            </a:solidFill>
          </a:ln>
          <a:effectLst>
            <a:glow rad="228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AT"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extfeld 8">
            <a:hlinkClick r:id="rId4" action="ppaction://hlinksldjump"/>
            <a:extLst>
              <a:ext uri="{FF2B5EF4-FFF2-40B4-BE49-F238E27FC236}">
                <a16:creationId xmlns:a16="http://schemas.microsoft.com/office/drawing/2014/main" id="{AD0E1B69-8D4E-4B1F-BD5D-026DEE6CA688}"/>
              </a:ext>
            </a:extLst>
          </p:cNvPr>
          <p:cNvSpPr txBox="1"/>
          <p:nvPr/>
        </p:nvSpPr>
        <p:spPr>
          <a:xfrm>
            <a:off x="3883739" y="5308641"/>
            <a:ext cx="4424516" cy="584775"/>
          </a:xfrm>
          <a:prstGeom prst="rect">
            <a:avLst/>
          </a:prstGeom>
          <a:noFill/>
          <a:effectLst>
            <a:glow rad="63500">
              <a:schemeClr val="accent3">
                <a:satMod val="175000"/>
                <a:alpha val="40000"/>
              </a:schemeClr>
            </a:glow>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srgbClr val="0047D6"/>
                </a:solidFill>
                <a:effectLst>
                  <a:outerShdw blurRad="38100" dist="38100" dir="2700000" algn="tl">
                    <a:srgbClr val="000000">
                      <a:alpha val="43137"/>
                    </a:srgbClr>
                  </a:outerShdw>
                </a:effectLst>
                <a:uLnTx/>
                <a:uFillTx/>
                <a:latin typeface="Sitka Banner" panose="02000505000000020004" pitchFamily="2" charset="0"/>
                <a:ea typeface="Segoe UI Black" panose="020B0A02040204020203" pitchFamily="34" charset="0"/>
                <a:cs typeface="+mn-cs"/>
              </a:rPr>
              <a:t>Click here for the answer</a:t>
            </a:r>
          </a:p>
        </p:txBody>
      </p:sp>
      <p:sp>
        <p:nvSpPr>
          <p:cNvPr id="2" name="Textfeld 1">
            <a:extLst>
              <a:ext uri="{FF2B5EF4-FFF2-40B4-BE49-F238E27FC236}">
                <a16:creationId xmlns:a16="http://schemas.microsoft.com/office/drawing/2014/main" id="{393B4FF3-57E9-41C2-9CBE-610E3A13B908}"/>
              </a:ext>
            </a:extLst>
          </p:cNvPr>
          <p:cNvSpPr txBox="1"/>
          <p:nvPr/>
        </p:nvSpPr>
        <p:spPr>
          <a:xfrm>
            <a:off x="497605" y="1174604"/>
            <a:ext cx="11196784" cy="230832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2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Sitka Banner" panose="02000505000000020004" pitchFamily="2" charset="0"/>
                <a:ea typeface="Segoe UI Black" panose="020B0A02040204020203" pitchFamily="34" charset="0"/>
                <a:cs typeface="+mn-cs"/>
              </a:rPr>
              <a:t>Where are the structures for digesting food located?</a:t>
            </a:r>
          </a:p>
        </p:txBody>
      </p:sp>
      <p:pic>
        <p:nvPicPr>
          <p:cNvPr id="5" name="Thinking music">
            <a:hlinkClick r:id="" action="ppaction://media"/>
            <a:extLst>
              <a:ext uri="{FF2B5EF4-FFF2-40B4-BE49-F238E27FC236}">
                <a16:creationId xmlns:a16="http://schemas.microsoft.com/office/drawing/2014/main" id="{B3B3C8C5-DC26-4044-A74C-C76B0D140D3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202634" y="233567"/>
            <a:ext cx="468313" cy="468313"/>
          </a:xfrm>
          <a:prstGeom prst="rect">
            <a:avLst/>
          </a:prstGeom>
        </p:spPr>
      </p:pic>
    </p:spTree>
    <p:extLst>
      <p:ext uri="{BB962C8B-B14F-4D97-AF65-F5344CB8AC3E}">
        <p14:creationId xmlns:p14="http://schemas.microsoft.com/office/powerpoint/2010/main" val="114633491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2156"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lumn1- 200$- text">
            <a:extLst>
              <a:ext uri="{FF2B5EF4-FFF2-40B4-BE49-F238E27FC236}">
                <a16:creationId xmlns:a16="http://schemas.microsoft.com/office/drawing/2014/main" id="{97EB3405-BED6-4F44-855F-C92BB5FE4716}"/>
              </a:ext>
            </a:extLst>
          </p:cNvPr>
          <p:cNvSpPr txBox="1"/>
          <p:nvPr/>
        </p:nvSpPr>
        <p:spPr>
          <a:xfrm>
            <a:off x="4862917" y="5544368"/>
            <a:ext cx="2466165" cy="1015663"/>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AT" sz="6000" b="0" i="0" u="none" strike="noStrike" kern="1200" cap="none" spc="0" normalizeH="0" baseline="0" noProof="0" dirty="0">
                <a:ln>
                  <a:noFill/>
                </a:ln>
                <a:solidFill>
                  <a:srgbClr val="FFC000"/>
                </a:solidFill>
                <a:effectLst>
                  <a:outerShdw blurRad="38100" dist="38100" dir="2700000" algn="tl">
                    <a:srgbClr val="000000">
                      <a:alpha val="43137"/>
                    </a:srgbClr>
                  </a:outerShdw>
                </a:effectLst>
                <a:uLnTx/>
                <a:uFillTx/>
                <a:latin typeface="AcmeFont" pitchFamily="2" charset="0"/>
                <a:ea typeface="+mn-ea"/>
                <a:cs typeface="+mn-cs"/>
              </a:rPr>
              <a:t>$ 400</a:t>
            </a:r>
          </a:p>
        </p:txBody>
      </p:sp>
      <p:sp>
        <p:nvSpPr>
          <p:cNvPr id="4" name="Textfeld 3">
            <a:hlinkClick r:id="rId4" action="ppaction://hlinksldjump"/>
            <a:extLst>
              <a:ext uri="{FF2B5EF4-FFF2-40B4-BE49-F238E27FC236}">
                <a16:creationId xmlns:a16="http://schemas.microsoft.com/office/drawing/2014/main" id="{B7BB6C98-E200-4D14-8741-1C7D34577A65}"/>
              </a:ext>
            </a:extLst>
          </p:cNvPr>
          <p:cNvSpPr txBox="1"/>
          <p:nvPr/>
        </p:nvSpPr>
        <p:spPr>
          <a:xfrm>
            <a:off x="-130948" y="796303"/>
            <a:ext cx="12453891" cy="33547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AT" sz="7200" b="1" i="0" u="sng"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Sitka Banner" panose="02000505000000020004" pitchFamily="2" charset="0"/>
                <a:ea typeface="Segoe UI Black" panose="020B0A02040204020203" pitchFamily="34" charset="0"/>
                <a:cs typeface="+mn-cs"/>
              </a:rPr>
              <a:t>Solution:</a:t>
            </a:r>
          </a:p>
          <a:p>
            <a:pPr marL="0" marR="0" lvl="0" indent="0" algn="ctr" defTabSz="914400" rtl="0" eaLnBrk="1" fontAlgn="auto" latinLnBrk="0" hangingPunct="1">
              <a:lnSpc>
                <a:spcPct val="100000"/>
              </a:lnSpc>
              <a:spcBef>
                <a:spcPts val="0"/>
              </a:spcBef>
              <a:spcAft>
                <a:spcPts val="0"/>
              </a:spcAft>
              <a:buClrTx/>
              <a:buSzTx/>
              <a:buFontTx/>
              <a:buNone/>
              <a:tabLst/>
              <a:defRPr/>
            </a:pPr>
            <a:r>
              <a:rPr lang="de-AT" sz="7000" dirty="0">
                <a:solidFill>
                  <a:prstClr val="white"/>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rPr>
              <a:t>abdomen</a:t>
            </a:r>
            <a:endParaRPr kumimoji="0" lang="de-AT" sz="7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Sitka Banner" panose="02000505000000020004" pitchFamily="2" charset="0"/>
              <a:ea typeface="Segoe UI Black" panose="020B0A02040204020203" pitchFamily="34" charset="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AT" sz="7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Sitka Banner" panose="02000505000000020004" pitchFamily="2" charset="0"/>
              <a:ea typeface="Segoe UI Black" panose="020B0A02040204020203" pitchFamily="34" charset="0"/>
              <a:cs typeface="+mn-cs"/>
            </a:endParaRPr>
          </a:p>
        </p:txBody>
      </p:sp>
      <p:pic>
        <p:nvPicPr>
          <p:cNvPr id="9" name="answer sound">
            <a:hlinkClick r:id="" action="ppaction://media"/>
            <a:extLst>
              <a:ext uri="{FF2B5EF4-FFF2-40B4-BE49-F238E27FC236}">
                <a16:creationId xmlns:a16="http://schemas.microsoft.com/office/drawing/2014/main" id="{DAEA4780-7D79-4BB4-8BE0-CDD788CDC40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50716" y="208255"/>
            <a:ext cx="468313" cy="468313"/>
          </a:xfrm>
          <a:prstGeom prst="rect">
            <a:avLst/>
          </a:prstGeom>
        </p:spPr>
      </p:pic>
    </p:spTree>
    <p:extLst>
      <p:ext uri="{BB962C8B-B14F-4D97-AF65-F5344CB8AC3E}">
        <p14:creationId xmlns:p14="http://schemas.microsoft.com/office/powerpoint/2010/main" val="635184506"/>
      </p:ext>
    </p:extLst>
  </p:cSld>
  <p:clrMapOvr>
    <a:masterClrMapping/>
  </p:clrMapOvr>
  <mc:AlternateContent xmlns:mc="http://schemas.openxmlformats.org/markup-compatibility/2006" xmlns:p14="http://schemas.microsoft.com/office/powerpoint/2010/main">
    <mc:Choice Requires="p14">
      <p:transition spd="slow" p14:dur="1500" advClick="0">
        <p:split orient="vert"/>
      </p:transition>
    </mc:Choice>
    <mc:Fallback xmlns="">
      <p:transition spd="slow" advClick="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257"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eck: abgerundete Ecken 2">
            <a:extLst>
              <a:ext uri="{FF2B5EF4-FFF2-40B4-BE49-F238E27FC236}">
                <a16:creationId xmlns:a16="http://schemas.microsoft.com/office/drawing/2014/main" id="{CE5CBDA4-8484-4819-9641-38FCE54E6F01}"/>
              </a:ext>
            </a:extLst>
          </p:cNvPr>
          <p:cNvSpPr/>
          <p:nvPr/>
        </p:nvSpPr>
        <p:spPr>
          <a:xfrm>
            <a:off x="3769257" y="5207207"/>
            <a:ext cx="4653481" cy="572555"/>
          </a:xfrm>
          <a:prstGeom prst="roundRect">
            <a:avLst>
              <a:gd name="adj" fmla="val 50000"/>
            </a:avLst>
          </a:prstGeom>
          <a:solidFill>
            <a:srgbClr val="FFFFFF"/>
          </a:solidFill>
          <a:ln w="28575">
            <a:solidFill>
              <a:srgbClr val="003192"/>
            </a:solidFill>
          </a:ln>
          <a:effectLst>
            <a:glow rad="228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AT"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extfeld 8">
            <a:hlinkClick r:id="rId4" action="ppaction://hlinksldjump"/>
            <a:extLst>
              <a:ext uri="{FF2B5EF4-FFF2-40B4-BE49-F238E27FC236}">
                <a16:creationId xmlns:a16="http://schemas.microsoft.com/office/drawing/2014/main" id="{7427A9DB-886E-42CF-8EF4-E5E74DDD736B}"/>
              </a:ext>
            </a:extLst>
          </p:cNvPr>
          <p:cNvSpPr txBox="1"/>
          <p:nvPr/>
        </p:nvSpPr>
        <p:spPr>
          <a:xfrm>
            <a:off x="3883739" y="5206638"/>
            <a:ext cx="4424516" cy="584775"/>
          </a:xfrm>
          <a:prstGeom prst="rect">
            <a:avLst/>
          </a:prstGeom>
          <a:noFill/>
          <a:effectLst>
            <a:glow rad="63500">
              <a:schemeClr val="accent3">
                <a:satMod val="175000"/>
                <a:alpha val="40000"/>
              </a:schemeClr>
            </a:glow>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srgbClr val="0047D6"/>
                </a:solidFill>
                <a:effectLst>
                  <a:outerShdw blurRad="38100" dist="38100" dir="2700000" algn="tl">
                    <a:srgbClr val="000000">
                      <a:alpha val="43137"/>
                    </a:srgbClr>
                  </a:outerShdw>
                </a:effectLst>
                <a:uLnTx/>
                <a:uFillTx/>
                <a:latin typeface="Sitka Banner" panose="02000505000000020004" pitchFamily="2" charset="0"/>
                <a:ea typeface="Segoe UI Black" panose="020B0A02040204020203" pitchFamily="34" charset="0"/>
                <a:cs typeface="+mn-cs"/>
              </a:rPr>
              <a:t>Click here for the answer</a:t>
            </a:r>
          </a:p>
        </p:txBody>
      </p:sp>
      <p:sp>
        <p:nvSpPr>
          <p:cNvPr id="13" name="Textfeld 12">
            <a:extLst>
              <a:ext uri="{FF2B5EF4-FFF2-40B4-BE49-F238E27FC236}">
                <a16:creationId xmlns:a16="http://schemas.microsoft.com/office/drawing/2014/main" id="{D3DCA074-A082-4099-BAC1-CA819BA5905F}"/>
              </a:ext>
            </a:extLst>
          </p:cNvPr>
          <p:cNvSpPr txBox="1"/>
          <p:nvPr/>
        </p:nvSpPr>
        <p:spPr>
          <a:xfrm>
            <a:off x="497605" y="1346617"/>
            <a:ext cx="11196784" cy="230832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2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Sitka Banner" panose="02000505000000020004" pitchFamily="2" charset="0"/>
                <a:ea typeface="Segoe UI Black" panose="020B0A02040204020203" pitchFamily="34" charset="0"/>
                <a:cs typeface="+mn-cs"/>
              </a:rPr>
              <a:t>An insect might </a:t>
            </a:r>
            <a:r>
              <a:rPr lang="en-GB" sz="7200" dirty="0">
                <a:solidFill>
                  <a:prstClr val="white"/>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rPr>
              <a:t>use</a:t>
            </a:r>
            <a:r>
              <a:rPr kumimoji="0" lang="en-GB" sz="72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Sitka Banner" panose="02000505000000020004" pitchFamily="2" charset="0"/>
                <a:ea typeface="Segoe UI Black" panose="020B0A02040204020203" pitchFamily="34" charset="0"/>
                <a:cs typeface="+mn-cs"/>
              </a:rPr>
              <a:t> </a:t>
            </a:r>
            <a:r>
              <a:rPr kumimoji="0" lang="en-GB" sz="7200" b="0" i="0" u="sng"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Sitka Banner" panose="02000505000000020004" pitchFamily="2" charset="0"/>
                <a:ea typeface="Segoe UI Black" panose="020B0A02040204020203" pitchFamily="34" charset="0"/>
                <a:cs typeface="+mn-cs"/>
              </a:rPr>
              <a:t>					</a:t>
            </a:r>
            <a:r>
              <a:rPr kumimoji="0" lang="en-GB" sz="7200" b="0" i="0"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Sitka Banner" panose="02000505000000020004" pitchFamily="2" charset="0"/>
                <a:ea typeface="Segoe UI Black" panose="020B0A02040204020203" pitchFamily="34" charset="0"/>
                <a:cs typeface="+mn-cs"/>
              </a:rPr>
              <a:t> to hides in its surroundings</a:t>
            </a:r>
            <a:r>
              <a:rPr kumimoji="0" lang="en-GB" sz="72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Sitka Banner" panose="02000505000000020004" pitchFamily="2" charset="0"/>
                <a:ea typeface="Segoe UI Black" panose="020B0A02040204020203" pitchFamily="34" charset="0"/>
                <a:cs typeface="+mn-cs"/>
              </a:rPr>
              <a:t>.</a:t>
            </a:r>
          </a:p>
        </p:txBody>
      </p:sp>
      <p:pic>
        <p:nvPicPr>
          <p:cNvPr id="5" name="Thinking music">
            <a:hlinkClick r:id="" action="ppaction://media"/>
            <a:extLst>
              <a:ext uri="{FF2B5EF4-FFF2-40B4-BE49-F238E27FC236}">
                <a16:creationId xmlns:a16="http://schemas.microsoft.com/office/drawing/2014/main" id="{59FBE9A2-06D1-4981-8834-BEF60A32F40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202634" y="233567"/>
            <a:ext cx="468313" cy="468313"/>
          </a:xfrm>
          <a:prstGeom prst="rect">
            <a:avLst/>
          </a:prstGeom>
        </p:spPr>
      </p:pic>
    </p:spTree>
    <p:extLst>
      <p:ext uri="{BB962C8B-B14F-4D97-AF65-F5344CB8AC3E}">
        <p14:creationId xmlns:p14="http://schemas.microsoft.com/office/powerpoint/2010/main" val="3176930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2156"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lumn1- 200$- text">
            <a:extLst>
              <a:ext uri="{FF2B5EF4-FFF2-40B4-BE49-F238E27FC236}">
                <a16:creationId xmlns:a16="http://schemas.microsoft.com/office/drawing/2014/main" id="{9A97CE54-38B5-47AC-A0B9-979C930E1E08}"/>
              </a:ext>
            </a:extLst>
          </p:cNvPr>
          <p:cNvSpPr txBox="1"/>
          <p:nvPr/>
        </p:nvSpPr>
        <p:spPr>
          <a:xfrm>
            <a:off x="4862916" y="5289841"/>
            <a:ext cx="2466165" cy="1015663"/>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AT" sz="6000" b="0" i="0" u="none" strike="noStrike" kern="1200" cap="none" spc="0" normalizeH="0" baseline="0" noProof="0" dirty="0">
                <a:ln>
                  <a:noFill/>
                </a:ln>
                <a:solidFill>
                  <a:srgbClr val="FFC000"/>
                </a:solidFill>
                <a:effectLst>
                  <a:outerShdw blurRad="38100" dist="38100" dir="2700000" algn="tl">
                    <a:srgbClr val="000000">
                      <a:alpha val="43137"/>
                    </a:srgbClr>
                  </a:outerShdw>
                </a:effectLst>
                <a:uLnTx/>
                <a:uFillTx/>
                <a:latin typeface="AcmeFont" pitchFamily="2" charset="0"/>
                <a:ea typeface="+mn-ea"/>
                <a:cs typeface="+mn-cs"/>
              </a:rPr>
              <a:t>$ 600</a:t>
            </a:r>
          </a:p>
        </p:txBody>
      </p:sp>
      <p:sp>
        <p:nvSpPr>
          <p:cNvPr id="12" name="Textfeld 11">
            <a:hlinkClick r:id="rId4" action="ppaction://hlinksldjump"/>
            <a:extLst>
              <a:ext uri="{FF2B5EF4-FFF2-40B4-BE49-F238E27FC236}">
                <a16:creationId xmlns:a16="http://schemas.microsoft.com/office/drawing/2014/main" id="{DC125AC1-D46C-4D50-AA29-D0DE5422EFA5}"/>
              </a:ext>
            </a:extLst>
          </p:cNvPr>
          <p:cNvSpPr txBox="1"/>
          <p:nvPr/>
        </p:nvSpPr>
        <p:spPr>
          <a:xfrm>
            <a:off x="-130948" y="928383"/>
            <a:ext cx="12453891" cy="446276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AT" sz="7200" b="1" i="0" u="sng"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Sitka Banner" panose="02000505000000020004" pitchFamily="2" charset="0"/>
                <a:ea typeface="Segoe UI Black" panose="020B0A02040204020203" pitchFamily="34" charset="0"/>
                <a:cs typeface="+mn-cs"/>
              </a:rPr>
              <a:t>Solution:</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AT" sz="7200" i="0" u="sng"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Sitka Banner" panose="02000505000000020004" pitchFamily="2" charset="0"/>
              <a:ea typeface="Segoe UI Black" panose="020B0A02040204020203" pitchFamily="34" charset="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AT" sz="700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Sitka Banner" panose="02000505000000020004" pitchFamily="2" charset="0"/>
                <a:ea typeface="Segoe UI Black" panose="020B0A02040204020203" pitchFamily="34" charset="0"/>
                <a:cs typeface="+mn-cs"/>
              </a:rPr>
              <a:t>camouflage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AT" sz="7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Sitka Banner" panose="02000505000000020004" pitchFamily="2" charset="0"/>
              <a:ea typeface="Segoe UI Black" panose="020B0A02040204020203" pitchFamily="34" charset="0"/>
              <a:cs typeface="+mn-cs"/>
            </a:endParaRPr>
          </a:p>
        </p:txBody>
      </p:sp>
      <p:pic>
        <p:nvPicPr>
          <p:cNvPr id="9" name="answer sound">
            <a:hlinkClick r:id="" action="ppaction://media"/>
            <a:extLst>
              <a:ext uri="{FF2B5EF4-FFF2-40B4-BE49-F238E27FC236}">
                <a16:creationId xmlns:a16="http://schemas.microsoft.com/office/drawing/2014/main" id="{F968428A-6BB9-4672-B410-CD3F3B384D3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50716" y="208255"/>
            <a:ext cx="468313" cy="468313"/>
          </a:xfrm>
          <a:prstGeom prst="rect">
            <a:avLst/>
          </a:prstGeom>
        </p:spPr>
      </p:pic>
    </p:spTree>
    <p:extLst>
      <p:ext uri="{BB962C8B-B14F-4D97-AF65-F5344CB8AC3E}">
        <p14:creationId xmlns:p14="http://schemas.microsoft.com/office/powerpoint/2010/main" val="1816616977"/>
      </p:ext>
    </p:extLst>
  </p:cSld>
  <p:clrMapOvr>
    <a:masterClrMapping/>
  </p:clrMapOvr>
  <mc:AlternateContent xmlns:mc="http://schemas.openxmlformats.org/markup-compatibility/2006" xmlns:p14="http://schemas.microsoft.com/office/powerpoint/2010/main">
    <mc:Choice Requires="p14">
      <p:transition spd="slow" p14:dur="1500" advClick="0">
        <p:split orient="vert"/>
      </p:transition>
    </mc:Choice>
    <mc:Fallback xmlns="">
      <p:transition spd="slow" advClick="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257"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eck: abgerundete Ecken 2">
            <a:extLst>
              <a:ext uri="{FF2B5EF4-FFF2-40B4-BE49-F238E27FC236}">
                <a16:creationId xmlns:a16="http://schemas.microsoft.com/office/drawing/2014/main" id="{C4A07F70-AF57-4003-A624-4C18BA31D360}"/>
              </a:ext>
            </a:extLst>
          </p:cNvPr>
          <p:cNvSpPr/>
          <p:nvPr/>
        </p:nvSpPr>
        <p:spPr>
          <a:xfrm>
            <a:off x="3769257" y="5798196"/>
            <a:ext cx="4653481" cy="572555"/>
          </a:xfrm>
          <a:prstGeom prst="roundRect">
            <a:avLst>
              <a:gd name="adj" fmla="val 50000"/>
            </a:avLst>
          </a:prstGeom>
          <a:solidFill>
            <a:srgbClr val="FFFFFF"/>
          </a:solidFill>
          <a:ln w="28575">
            <a:solidFill>
              <a:srgbClr val="003192"/>
            </a:solidFill>
          </a:ln>
          <a:effectLst>
            <a:glow rad="228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AT"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extfeld 8">
            <a:hlinkClick r:id="rId4" action="ppaction://hlinksldjump"/>
            <a:extLst>
              <a:ext uri="{FF2B5EF4-FFF2-40B4-BE49-F238E27FC236}">
                <a16:creationId xmlns:a16="http://schemas.microsoft.com/office/drawing/2014/main" id="{A620A0F2-23CF-4703-B375-4D07EF8E83D0}"/>
              </a:ext>
            </a:extLst>
          </p:cNvPr>
          <p:cNvSpPr txBox="1"/>
          <p:nvPr/>
        </p:nvSpPr>
        <p:spPr>
          <a:xfrm>
            <a:off x="3883739" y="5797627"/>
            <a:ext cx="4424516" cy="584775"/>
          </a:xfrm>
          <a:prstGeom prst="rect">
            <a:avLst/>
          </a:prstGeom>
          <a:noFill/>
          <a:effectLst>
            <a:glow rad="63500">
              <a:schemeClr val="accent3">
                <a:satMod val="175000"/>
                <a:alpha val="40000"/>
              </a:schemeClr>
            </a:glow>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srgbClr val="0047D6"/>
                </a:solidFill>
                <a:effectLst>
                  <a:outerShdw blurRad="38100" dist="38100" dir="2700000" algn="tl">
                    <a:srgbClr val="000000">
                      <a:alpha val="43137"/>
                    </a:srgbClr>
                  </a:outerShdw>
                </a:effectLst>
                <a:uLnTx/>
                <a:uFillTx/>
                <a:latin typeface="Sitka Banner" panose="02000505000000020004" pitchFamily="2" charset="0"/>
                <a:ea typeface="Segoe UI Black" panose="020B0A02040204020203" pitchFamily="34" charset="0"/>
                <a:cs typeface="+mn-cs"/>
              </a:rPr>
              <a:t>Click here for the answer</a:t>
            </a:r>
          </a:p>
        </p:txBody>
      </p:sp>
      <p:sp>
        <p:nvSpPr>
          <p:cNvPr id="13" name="Textfeld 12">
            <a:extLst>
              <a:ext uri="{FF2B5EF4-FFF2-40B4-BE49-F238E27FC236}">
                <a16:creationId xmlns:a16="http://schemas.microsoft.com/office/drawing/2014/main" id="{FE5B5EAF-5621-42F8-BED3-693F9D97AE29}"/>
              </a:ext>
            </a:extLst>
          </p:cNvPr>
          <p:cNvSpPr txBox="1"/>
          <p:nvPr/>
        </p:nvSpPr>
        <p:spPr>
          <a:xfrm>
            <a:off x="1244597" y="2536164"/>
            <a:ext cx="9702800" cy="313932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Sitka Banner" panose="02000505000000020004" pitchFamily="2" charset="0"/>
                <a:ea typeface="Segoe UI Black" panose="020B0A02040204020203" pitchFamily="34" charset="0"/>
                <a:cs typeface="+mn-cs"/>
              </a:rPr>
              <a:t>These external structures detect odors, sense touch, and detect sound vibrations.</a:t>
            </a:r>
            <a:endParaRPr kumimoji="0" lang="de-AT" sz="6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Sitka Banner" panose="02000505000000020004" pitchFamily="2" charset="0"/>
              <a:ea typeface="Segoe UI Black" panose="020B0A02040204020203"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AT"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6" name="Thinking music">
            <a:hlinkClick r:id="" action="ppaction://media"/>
            <a:extLst>
              <a:ext uri="{FF2B5EF4-FFF2-40B4-BE49-F238E27FC236}">
                <a16:creationId xmlns:a16="http://schemas.microsoft.com/office/drawing/2014/main" id="{87D70EDA-5647-496D-86AE-CE2F4A4B5DC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202634" y="233567"/>
            <a:ext cx="468313" cy="468313"/>
          </a:xfrm>
          <a:prstGeom prst="rect">
            <a:avLst/>
          </a:prstGeom>
        </p:spPr>
      </p:pic>
    </p:spTree>
    <p:extLst>
      <p:ext uri="{BB962C8B-B14F-4D97-AF65-F5344CB8AC3E}">
        <p14:creationId xmlns:p14="http://schemas.microsoft.com/office/powerpoint/2010/main" val="171347920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2156"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lumn1- 200$- text">
            <a:extLst>
              <a:ext uri="{FF2B5EF4-FFF2-40B4-BE49-F238E27FC236}">
                <a16:creationId xmlns:a16="http://schemas.microsoft.com/office/drawing/2014/main" id="{1C57F0D2-DA08-4621-B610-6D5EC70DEF10}"/>
              </a:ext>
            </a:extLst>
          </p:cNvPr>
          <p:cNvSpPr txBox="1"/>
          <p:nvPr/>
        </p:nvSpPr>
        <p:spPr>
          <a:xfrm>
            <a:off x="4862916" y="5289841"/>
            <a:ext cx="2466165" cy="1015663"/>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AT" sz="6000" b="0" i="0" u="none" strike="noStrike" kern="1200" cap="none" spc="0" normalizeH="0" baseline="0" noProof="0" dirty="0">
                <a:ln>
                  <a:noFill/>
                </a:ln>
                <a:solidFill>
                  <a:srgbClr val="FFC000"/>
                </a:solidFill>
                <a:effectLst>
                  <a:outerShdw blurRad="38100" dist="38100" dir="2700000" algn="tl">
                    <a:srgbClr val="000000">
                      <a:alpha val="43137"/>
                    </a:srgbClr>
                  </a:outerShdw>
                </a:effectLst>
                <a:uLnTx/>
                <a:uFillTx/>
                <a:latin typeface="AcmeFont" pitchFamily="2" charset="0"/>
                <a:ea typeface="+mn-ea"/>
                <a:cs typeface="+mn-cs"/>
              </a:rPr>
              <a:t>$ 800</a:t>
            </a:r>
          </a:p>
        </p:txBody>
      </p:sp>
      <p:sp>
        <p:nvSpPr>
          <p:cNvPr id="9" name="Textfeld 8">
            <a:hlinkClick r:id="rId4" action="ppaction://hlinksldjump"/>
            <a:extLst>
              <a:ext uri="{FF2B5EF4-FFF2-40B4-BE49-F238E27FC236}">
                <a16:creationId xmlns:a16="http://schemas.microsoft.com/office/drawing/2014/main" id="{568E4539-55B1-43E1-9381-C7BD5BF7A8B1}"/>
              </a:ext>
            </a:extLst>
          </p:cNvPr>
          <p:cNvSpPr txBox="1"/>
          <p:nvPr/>
        </p:nvSpPr>
        <p:spPr>
          <a:xfrm>
            <a:off x="-130948" y="827081"/>
            <a:ext cx="12453891" cy="446276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AT" sz="7200" b="1" i="0" u="sng"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Sitka Banner" panose="02000505000000020004" pitchFamily="2" charset="0"/>
                <a:ea typeface="Segoe UI Black" panose="020B0A02040204020203" pitchFamily="34" charset="0"/>
                <a:cs typeface="+mn-cs"/>
              </a:rPr>
              <a:t>Solution:</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AT" sz="7200" b="1" i="0" u="sng"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Sitka Banner" panose="02000505000000020004" pitchFamily="2" charset="0"/>
              <a:ea typeface="Segoe UI Black" panose="020B0A02040204020203" pitchFamily="34" charset="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de-AT" sz="7000" b="1" dirty="0">
                <a:solidFill>
                  <a:prstClr val="white"/>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rPr>
              <a:t>antennae</a:t>
            </a:r>
            <a:endParaRPr kumimoji="0" lang="de-AT" sz="7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Sitka Banner" panose="02000505000000020004" pitchFamily="2" charset="0"/>
              <a:ea typeface="Segoe UI Black" panose="020B0A02040204020203" pitchFamily="34" charset="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AT" sz="7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Sitka Banner" panose="02000505000000020004" pitchFamily="2" charset="0"/>
              <a:ea typeface="Segoe UI Black" panose="020B0A02040204020203" pitchFamily="34" charset="0"/>
              <a:cs typeface="+mn-cs"/>
            </a:endParaRPr>
          </a:p>
        </p:txBody>
      </p:sp>
      <p:pic>
        <p:nvPicPr>
          <p:cNvPr id="10" name="answer sound">
            <a:hlinkClick r:id="" action="ppaction://media"/>
            <a:extLst>
              <a:ext uri="{FF2B5EF4-FFF2-40B4-BE49-F238E27FC236}">
                <a16:creationId xmlns:a16="http://schemas.microsoft.com/office/drawing/2014/main" id="{D75D993F-6261-4271-9E3D-9269ABD4C512}"/>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50716" y="208255"/>
            <a:ext cx="468313" cy="468313"/>
          </a:xfrm>
          <a:prstGeom prst="rect">
            <a:avLst/>
          </a:prstGeom>
        </p:spPr>
      </p:pic>
    </p:spTree>
    <p:extLst>
      <p:ext uri="{BB962C8B-B14F-4D97-AF65-F5344CB8AC3E}">
        <p14:creationId xmlns:p14="http://schemas.microsoft.com/office/powerpoint/2010/main" val="1100410085"/>
      </p:ext>
    </p:extLst>
  </p:cSld>
  <p:clrMapOvr>
    <a:masterClrMapping/>
  </p:clrMapOvr>
  <mc:AlternateContent xmlns:mc="http://schemas.openxmlformats.org/markup-compatibility/2006" xmlns:p14="http://schemas.microsoft.com/office/powerpoint/2010/main">
    <mc:Choice Requires="p14">
      <p:transition spd="slow" p14:dur="1500" advClick="0">
        <p:split orient="vert"/>
      </p:transition>
    </mc:Choice>
    <mc:Fallback xmlns="">
      <p:transition spd="slow" advClick="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257"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hteck: abgerundete Ecken 10">
            <a:extLst>
              <a:ext uri="{FF2B5EF4-FFF2-40B4-BE49-F238E27FC236}">
                <a16:creationId xmlns:a16="http://schemas.microsoft.com/office/drawing/2014/main" id="{1BB7C6B9-15B6-4B75-84BA-21602947AC37}"/>
              </a:ext>
            </a:extLst>
          </p:cNvPr>
          <p:cNvSpPr/>
          <p:nvPr/>
        </p:nvSpPr>
        <p:spPr>
          <a:xfrm>
            <a:off x="3769257" y="5278531"/>
            <a:ext cx="4653481" cy="572555"/>
          </a:xfrm>
          <a:prstGeom prst="roundRect">
            <a:avLst>
              <a:gd name="adj" fmla="val 50000"/>
            </a:avLst>
          </a:prstGeom>
          <a:solidFill>
            <a:srgbClr val="FFFFFF"/>
          </a:solidFill>
          <a:ln w="28575">
            <a:solidFill>
              <a:srgbClr val="003192"/>
            </a:solidFill>
          </a:ln>
          <a:effectLst>
            <a:glow rad="228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AT"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Textfeld 12">
            <a:hlinkClick r:id="rId4" action="ppaction://hlinksldjump"/>
            <a:extLst>
              <a:ext uri="{FF2B5EF4-FFF2-40B4-BE49-F238E27FC236}">
                <a16:creationId xmlns:a16="http://schemas.microsoft.com/office/drawing/2014/main" id="{8C2DC9DD-9DBB-4221-8AF0-57200923CDA8}"/>
              </a:ext>
            </a:extLst>
          </p:cNvPr>
          <p:cNvSpPr txBox="1"/>
          <p:nvPr/>
        </p:nvSpPr>
        <p:spPr>
          <a:xfrm>
            <a:off x="3883739" y="5266311"/>
            <a:ext cx="4424516" cy="584775"/>
          </a:xfrm>
          <a:prstGeom prst="rect">
            <a:avLst/>
          </a:prstGeom>
          <a:noFill/>
          <a:effectLst>
            <a:glow rad="63500">
              <a:schemeClr val="accent3">
                <a:satMod val="175000"/>
                <a:alpha val="40000"/>
              </a:schemeClr>
            </a:glow>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srgbClr val="0047D6"/>
                </a:solidFill>
                <a:effectLst>
                  <a:outerShdw blurRad="38100" dist="38100" dir="2700000" algn="tl">
                    <a:srgbClr val="000000">
                      <a:alpha val="43137"/>
                    </a:srgbClr>
                  </a:outerShdw>
                </a:effectLst>
                <a:uLnTx/>
                <a:uFillTx/>
                <a:latin typeface="Sitka Banner" panose="02000505000000020004" pitchFamily="2" charset="0"/>
                <a:ea typeface="Segoe UI Black" panose="020B0A02040204020203" pitchFamily="34" charset="0"/>
                <a:cs typeface="+mn-cs"/>
              </a:rPr>
              <a:t>Click here for the answer</a:t>
            </a:r>
          </a:p>
        </p:txBody>
      </p:sp>
      <p:sp>
        <p:nvSpPr>
          <p:cNvPr id="9" name="Textfeld 8">
            <a:extLst>
              <a:ext uri="{FF2B5EF4-FFF2-40B4-BE49-F238E27FC236}">
                <a16:creationId xmlns:a16="http://schemas.microsoft.com/office/drawing/2014/main" id="{CC29092D-8420-4214-B0DC-7A3A016D9BDC}"/>
              </a:ext>
            </a:extLst>
          </p:cNvPr>
          <p:cNvSpPr txBox="1"/>
          <p:nvPr/>
        </p:nvSpPr>
        <p:spPr>
          <a:xfrm>
            <a:off x="497605" y="1382831"/>
            <a:ext cx="11196784" cy="34163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2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Sitka Banner" panose="02000505000000020004" pitchFamily="2" charset="0"/>
                <a:ea typeface="Segoe UI Black" panose="020B0A02040204020203" pitchFamily="34" charset="0"/>
                <a:cs typeface="+mn-cs"/>
              </a:rPr>
              <a:t>What are three ways that compound eyes and simple eyes are different?</a:t>
            </a:r>
          </a:p>
        </p:txBody>
      </p:sp>
      <p:pic>
        <p:nvPicPr>
          <p:cNvPr id="5" name="Thinking music">
            <a:hlinkClick r:id="" action="ppaction://media"/>
            <a:extLst>
              <a:ext uri="{FF2B5EF4-FFF2-40B4-BE49-F238E27FC236}">
                <a16:creationId xmlns:a16="http://schemas.microsoft.com/office/drawing/2014/main" id="{DC4D2546-29F3-4208-8F21-39A85B4DE36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202634" y="233567"/>
            <a:ext cx="468313" cy="468313"/>
          </a:xfrm>
          <a:prstGeom prst="rect">
            <a:avLst/>
          </a:prstGeom>
        </p:spPr>
      </p:pic>
    </p:spTree>
    <p:extLst>
      <p:ext uri="{BB962C8B-B14F-4D97-AF65-F5344CB8AC3E}">
        <p14:creationId xmlns:p14="http://schemas.microsoft.com/office/powerpoint/2010/main" val="9318883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2156"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lumn1- 200$- text">
            <a:extLst>
              <a:ext uri="{FF2B5EF4-FFF2-40B4-BE49-F238E27FC236}">
                <a16:creationId xmlns:a16="http://schemas.microsoft.com/office/drawing/2014/main" id="{357B6FF5-21D1-449C-8E97-D8C0A153D089}"/>
              </a:ext>
            </a:extLst>
          </p:cNvPr>
          <p:cNvSpPr txBox="1"/>
          <p:nvPr/>
        </p:nvSpPr>
        <p:spPr>
          <a:xfrm>
            <a:off x="4642919" y="5675024"/>
            <a:ext cx="2906162" cy="1015663"/>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AT" sz="6000" b="0" i="0" u="none" strike="noStrike" kern="1200" cap="none" spc="0" normalizeH="0" baseline="0" noProof="0" dirty="0">
                <a:ln>
                  <a:noFill/>
                </a:ln>
                <a:solidFill>
                  <a:srgbClr val="FFC000"/>
                </a:solidFill>
                <a:effectLst>
                  <a:outerShdw blurRad="38100" dist="38100" dir="2700000" algn="tl">
                    <a:srgbClr val="000000">
                      <a:alpha val="43137"/>
                    </a:srgbClr>
                  </a:outerShdw>
                </a:effectLst>
                <a:uLnTx/>
                <a:uFillTx/>
                <a:latin typeface="AcmeFont" pitchFamily="2" charset="0"/>
                <a:ea typeface="+mn-ea"/>
                <a:cs typeface="+mn-cs"/>
              </a:rPr>
              <a:t>$ 1000</a:t>
            </a:r>
          </a:p>
        </p:txBody>
      </p:sp>
      <p:sp>
        <p:nvSpPr>
          <p:cNvPr id="4" name="Textfeld 3">
            <a:hlinkClick r:id="rId4" action="ppaction://hlinksldjump"/>
            <a:extLst>
              <a:ext uri="{FF2B5EF4-FFF2-40B4-BE49-F238E27FC236}">
                <a16:creationId xmlns:a16="http://schemas.microsoft.com/office/drawing/2014/main" id="{F6B79E97-5690-4492-91EE-D47F1AC3BCDD}"/>
              </a:ext>
            </a:extLst>
          </p:cNvPr>
          <p:cNvSpPr txBox="1"/>
          <p:nvPr/>
        </p:nvSpPr>
        <p:spPr>
          <a:xfrm>
            <a:off x="287383" y="501663"/>
            <a:ext cx="12035562" cy="560153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AT" sz="7200" b="1" i="0" u="sng"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Sitka Banner" panose="02000505000000020004" pitchFamily="2" charset="0"/>
                <a:ea typeface="Segoe UI Black" panose="020B0A02040204020203" pitchFamily="34" charset="0"/>
                <a:cs typeface="+mn-cs"/>
              </a:rPr>
              <a:t>Solution:</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AT" sz="7200" b="1" i="0" u="sng"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Sitka Banner" panose="02000505000000020004" pitchFamily="2" charset="0"/>
              <a:ea typeface="Segoe UI Black" panose="020B0A02040204020203" pitchFamily="34" charset="0"/>
              <a:cs typeface="+mn-cs"/>
            </a:endParaRPr>
          </a:p>
          <a:p>
            <a:pPr marL="857250" marR="0" lvl="0" indent="-8572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e-AT" sz="4800" b="1" dirty="0">
                <a:solidFill>
                  <a:prstClr val="white"/>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rPr>
              <a:t>the number of lenses each one has</a:t>
            </a:r>
          </a:p>
          <a:p>
            <a:pPr marL="857250" marR="0" lvl="0" indent="-8572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e-AT" sz="4800" b="1" dirty="0">
                <a:solidFill>
                  <a:prstClr val="white"/>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rPr>
              <a:t>the area that can be seen with each one</a:t>
            </a:r>
          </a:p>
          <a:p>
            <a:pPr marL="857250" marR="0" lvl="0" indent="-8572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e-AT" sz="4800" b="1" dirty="0">
                <a:solidFill>
                  <a:prstClr val="white"/>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rPr>
              <a:t>the number of pieces in the image seen</a:t>
            </a:r>
            <a:endParaRPr kumimoji="0" lang="de-AT"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Sitka Banner" panose="02000505000000020004" pitchFamily="2" charset="0"/>
              <a:ea typeface="Segoe UI Black" panose="020B0A02040204020203" pitchFamily="34" charset="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AT" sz="7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Sitka Banner" panose="02000505000000020004" pitchFamily="2" charset="0"/>
              <a:ea typeface="Segoe UI Black" panose="020B0A02040204020203" pitchFamily="34" charset="0"/>
              <a:cs typeface="+mn-cs"/>
            </a:endParaRPr>
          </a:p>
        </p:txBody>
      </p:sp>
      <p:pic>
        <p:nvPicPr>
          <p:cNvPr id="9" name="answer sound">
            <a:hlinkClick r:id="" action="ppaction://media"/>
            <a:extLst>
              <a:ext uri="{FF2B5EF4-FFF2-40B4-BE49-F238E27FC236}">
                <a16:creationId xmlns:a16="http://schemas.microsoft.com/office/drawing/2014/main" id="{DCF79861-4AA0-400F-9E13-48921D052ED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50716" y="208255"/>
            <a:ext cx="468313" cy="468313"/>
          </a:xfrm>
          <a:prstGeom prst="rect">
            <a:avLst/>
          </a:prstGeom>
        </p:spPr>
      </p:pic>
    </p:spTree>
    <p:extLst>
      <p:ext uri="{BB962C8B-B14F-4D97-AF65-F5344CB8AC3E}">
        <p14:creationId xmlns:p14="http://schemas.microsoft.com/office/powerpoint/2010/main" val="4292521846"/>
      </p:ext>
    </p:extLst>
  </p:cSld>
  <p:clrMapOvr>
    <a:masterClrMapping/>
  </p:clrMapOvr>
  <mc:AlternateContent xmlns:mc="http://schemas.openxmlformats.org/markup-compatibility/2006" xmlns:p14="http://schemas.microsoft.com/office/powerpoint/2010/main">
    <mc:Choice Requires="p14">
      <p:transition spd="slow" p14:dur="1500" advClick="0">
        <p:split orient="vert"/>
      </p:transition>
    </mc:Choice>
    <mc:Fallback xmlns="">
      <p:transition spd="slow" advClick="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257"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hteck: abgerundete Ecken 10">
            <a:extLst>
              <a:ext uri="{FF2B5EF4-FFF2-40B4-BE49-F238E27FC236}">
                <a16:creationId xmlns:a16="http://schemas.microsoft.com/office/drawing/2014/main" id="{9152FC92-B85D-496C-81FA-F4AC78574A59}"/>
              </a:ext>
            </a:extLst>
          </p:cNvPr>
          <p:cNvSpPr/>
          <p:nvPr/>
        </p:nvSpPr>
        <p:spPr>
          <a:xfrm>
            <a:off x="3769257" y="5589969"/>
            <a:ext cx="4653481" cy="572555"/>
          </a:xfrm>
          <a:prstGeom prst="roundRect">
            <a:avLst>
              <a:gd name="adj" fmla="val 50000"/>
            </a:avLst>
          </a:prstGeom>
          <a:solidFill>
            <a:srgbClr val="FFFFFF"/>
          </a:solidFill>
          <a:ln w="28575">
            <a:solidFill>
              <a:srgbClr val="003192"/>
            </a:solidFill>
          </a:ln>
          <a:effectLst>
            <a:glow rad="228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AT"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Textfeld 12">
            <a:hlinkClick r:id="rId4" action="ppaction://hlinksldjump"/>
            <a:extLst>
              <a:ext uri="{FF2B5EF4-FFF2-40B4-BE49-F238E27FC236}">
                <a16:creationId xmlns:a16="http://schemas.microsoft.com/office/drawing/2014/main" id="{52CEFC87-197F-4BEA-9DB4-AD11885D1588}"/>
              </a:ext>
            </a:extLst>
          </p:cNvPr>
          <p:cNvSpPr txBox="1"/>
          <p:nvPr/>
        </p:nvSpPr>
        <p:spPr>
          <a:xfrm>
            <a:off x="3883739" y="5596964"/>
            <a:ext cx="4424516" cy="584775"/>
          </a:xfrm>
          <a:prstGeom prst="rect">
            <a:avLst/>
          </a:prstGeom>
          <a:noFill/>
          <a:effectLst>
            <a:glow rad="63500">
              <a:schemeClr val="accent3">
                <a:satMod val="175000"/>
                <a:alpha val="40000"/>
              </a:schemeClr>
            </a:glow>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srgbClr val="0047D6"/>
                </a:solidFill>
                <a:effectLst>
                  <a:outerShdw blurRad="38100" dist="38100" dir="2700000" algn="tl">
                    <a:srgbClr val="000000">
                      <a:alpha val="43137"/>
                    </a:srgbClr>
                  </a:outerShdw>
                </a:effectLst>
                <a:uLnTx/>
                <a:uFillTx/>
                <a:latin typeface="Sitka Banner" panose="02000505000000020004" pitchFamily="2" charset="0"/>
                <a:ea typeface="Segoe UI Black" panose="020B0A02040204020203" pitchFamily="34" charset="0"/>
                <a:cs typeface="+mn-cs"/>
              </a:rPr>
              <a:t>Click here for the answer</a:t>
            </a:r>
          </a:p>
        </p:txBody>
      </p:sp>
      <p:sp>
        <p:nvSpPr>
          <p:cNvPr id="15" name="Textfeld 14">
            <a:extLst>
              <a:ext uri="{FF2B5EF4-FFF2-40B4-BE49-F238E27FC236}">
                <a16:creationId xmlns:a16="http://schemas.microsoft.com/office/drawing/2014/main" id="{21349787-C97F-42FB-86D0-D772EE0CBEE0}"/>
              </a:ext>
            </a:extLst>
          </p:cNvPr>
          <p:cNvSpPr txBox="1"/>
          <p:nvPr/>
        </p:nvSpPr>
        <p:spPr>
          <a:xfrm>
            <a:off x="1331547" y="786632"/>
            <a:ext cx="9528900" cy="34163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AT" sz="72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Sitka Banner" panose="02000505000000020004" pitchFamily="2" charset="0"/>
                <a:ea typeface="Segoe UI Black" panose="020B0A02040204020203" pitchFamily="34" charset="0"/>
                <a:cs typeface="+mn-cs"/>
              </a:rPr>
              <a:t>What is the small tube in an insect‘s head that is used to suck liquid called?</a:t>
            </a:r>
            <a:endParaRPr kumimoji="0" lang="en-GB" sz="28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Sitka Banner" panose="02000505000000020004" pitchFamily="2" charset="0"/>
              <a:ea typeface="Segoe UI Black" panose="020B0A02040204020203" pitchFamily="34" charset="0"/>
              <a:cs typeface="+mn-cs"/>
            </a:endParaRPr>
          </a:p>
        </p:txBody>
      </p:sp>
      <p:pic>
        <p:nvPicPr>
          <p:cNvPr id="5" name="Thinking music">
            <a:hlinkClick r:id="" action="ppaction://media"/>
            <a:extLst>
              <a:ext uri="{FF2B5EF4-FFF2-40B4-BE49-F238E27FC236}">
                <a16:creationId xmlns:a16="http://schemas.microsoft.com/office/drawing/2014/main" id="{8D727B91-0565-445E-A3E2-D567AA61D6E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202634" y="233567"/>
            <a:ext cx="468313" cy="468313"/>
          </a:xfrm>
          <a:prstGeom prst="rect">
            <a:avLst/>
          </a:prstGeom>
        </p:spPr>
      </p:pic>
    </p:spTree>
    <p:extLst>
      <p:ext uri="{BB962C8B-B14F-4D97-AF65-F5344CB8AC3E}">
        <p14:creationId xmlns:p14="http://schemas.microsoft.com/office/powerpoint/2010/main" val="265240226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2156"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lumn1- 200$- text">
            <a:extLst>
              <a:ext uri="{FF2B5EF4-FFF2-40B4-BE49-F238E27FC236}">
                <a16:creationId xmlns:a16="http://schemas.microsoft.com/office/drawing/2014/main" id="{1E2BDADF-C529-4875-82F8-8610C95494FD}"/>
              </a:ext>
            </a:extLst>
          </p:cNvPr>
          <p:cNvSpPr txBox="1"/>
          <p:nvPr/>
        </p:nvSpPr>
        <p:spPr>
          <a:xfrm>
            <a:off x="4862916" y="5161300"/>
            <a:ext cx="2466165" cy="1015663"/>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AT" sz="6000" b="0" i="0" u="none" strike="noStrike" kern="1200" cap="none" spc="0" normalizeH="0" baseline="0" noProof="0" dirty="0">
                <a:ln>
                  <a:noFill/>
                </a:ln>
                <a:solidFill>
                  <a:srgbClr val="FFC000"/>
                </a:solidFill>
                <a:effectLst>
                  <a:outerShdw blurRad="38100" dist="38100" dir="2700000" algn="tl">
                    <a:srgbClr val="000000">
                      <a:alpha val="43137"/>
                    </a:srgbClr>
                  </a:outerShdw>
                </a:effectLst>
                <a:uLnTx/>
                <a:uFillTx/>
                <a:latin typeface="AcmeFont" pitchFamily="2" charset="0"/>
                <a:ea typeface="+mn-ea"/>
                <a:cs typeface="+mn-cs"/>
              </a:rPr>
              <a:t>$ 200</a:t>
            </a:r>
          </a:p>
        </p:txBody>
      </p:sp>
      <p:sp>
        <p:nvSpPr>
          <p:cNvPr id="9" name="Textfeld 8">
            <a:hlinkClick r:id="rId4" action="ppaction://hlinksldjump"/>
            <a:extLst>
              <a:ext uri="{FF2B5EF4-FFF2-40B4-BE49-F238E27FC236}">
                <a16:creationId xmlns:a16="http://schemas.microsoft.com/office/drawing/2014/main" id="{704E2314-558A-4512-B82F-3D1E4B61802A}"/>
              </a:ext>
            </a:extLst>
          </p:cNvPr>
          <p:cNvSpPr txBox="1"/>
          <p:nvPr/>
        </p:nvSpPr>
        <p:spPr>
          <a:xfrm>
            <a:off x="1954037" y="626350"/>
            <a:ext cx="8283921" cy="34163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AT" sz="7200" b="1" i="0" u="sng"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Sitka Banner" panose="02000505000000020004" pitchFamily="2" charset="0"/>
                <a:ea typeface="Segoe UI Black" panose="020B0A02040204020203" pitchFamily="34" charset="0"/>
                <a:cs typeface="+mn-cs"/>
              </a:rPr>
              <a:t>Solution:</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AT" sz="72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Sitka Banner" panose="02000505000000020004" pitchFamily="2" charset="0"/>
              <a:ea typeface="Segoe UI Black" panose="020B0A02040204020203" pitchFamily="34" charset="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de-AT" sz="7200" dirty="0">
                <a:solidFill>
                  <a:prstClr val="white"/>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rPr>
              <a:t>proboscis</a:t>
            </a:r>
            <a:endParaRPr kumimoji="0" lang="de-AT" sz="7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Sitka Banner" panose="02000505000000020004" pitchFamily="2" charset="0"/>
              <a:ea typeface="Segoe UI Black" panose="020B0A02040204020203" pitchFamily="34" charset="0"/>
              <a:cs typeface="+mn-cs"/>
            </a:endParaRPr>
          </a:p>
        </p:txBody>
      </p:sp>
      <p:pic>
        <p:nvPicPr>
          <p:cNvPr id="10" name="answer sound">
            <a:hlinkClick r:id="" action="ppaction://media"/>
            <a:extLst>
              <a:ext uri="{FF2B5EF4-FFF2-40B4-BE49-F238E27FC236}">
                <a16:creationId xmlns:a16="http://schemas.microsoft.com/office/drawing/2014/main" id="{53B57DF0-B7D2-4629-B3A3-C49E4968D50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50716" y="208255"/>
            <a:ext cx="468313" cy="468313"/>
          </a:xfrm>
          <a:prstGeom prst="rect">
            <a:avLst/>
          </a:prstGeom>
        </p:spPr>
      </p:pic>
    </p:spTree>
    <p:extLst>
      <p:ext uri="{BB962C8B-B14F-4D97-AF65-F5344CB8AC3E}">
        <p14:creationId xmlns:p14="http://schemas.microsoft.com/office/powerpoint/2010/main" val="85477561"/>
      </p:ext>
    </p:extLst>
  </p:cSld>
  <p:clrMapOvr>
    <a:masterClrMapping/>
  </p:clrMapOvr>
  <mc:AlternateContent xmlns:mc="http://schemas.openxmlformats.org/markup-compatibility/2006" xmlns:p14="http://schemas.microsoft.com/office/powerpoint/2010/main">
    <mc:Choice Requires="p14">
      <p:transition spd="slow" p14:dur="1500" advClick="0">
        <p:split orient="vert"/>
      </p:transition>
    </mc:Choice>
    <mc:Fallback xmlns="">
      <p:transition spd="slow" advClick="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257"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eck: abgerundete Ecken 2">
            <a:extLst>
              <a:ext uri="{FF2B5EF4-FFF2-40B4-BE49-F238E27FC236}">
                <a16:creationId xmlns:a16="http://schemas.microsoft.com/office/drawing/2014/main" id="{F889D11D-8C58-495F-AF14-EE3186614B2E}"/>
              </a:ext>
            </a:extLst>
          </p:cNvPr>
          <p:cNvSpPr/>
          <p:nvPr/>
        </p:nvSpPr>
        <p:spPr>
          <a:xfrm>
            <a:off x="3769257" y="5274973"/>
            <a:ext cx="4653481" cy="572555"/>
          </a:xfrm>
          <a:prstGeom prst="roundRect">
            <a:avLst>
              <a:gd name="adj" fmla="val 50000"/>
            </a:avLst>
          </a:prstGeom>
          <a:solidFill>
            <a:srgbClr val="FFFFFF"/>
          </a:solidFill>
          <a:ln w="28575">
            <a:solidFill>
              <a:srgbClr val="003192"/>
            </a:solidFill>
          </a:ln>
          <a:effectLst>
            <a:glow rad="228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AT"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extfeld 8">
            <a:hlinkClick r:id="rId4" action="ppaction://hlinksldjump"/>
            <a:extLst>
              <a:ext uri="{FF2B5EF4-FFF2-40B4-BE49-F238E27FC236}">
                <a16:creationId xmlns:a16="http://schemas.microsoft.com/office/drawing/2014/main" id="{1341159D-E67B-4BEC-BDFD-32683A6B2462}"/>
              </a:ext>
            </a:extLst>
          </p:cNvPr>
          <p:cNvSpPr txBox="1"/>
          <p:nvPr/>
        </p:nvSpPr>
        <p:spPr>
          <a:xfrm>
            <a:off x="3883739" y="5262753"/>
            <a:ext cx="4424516" cy="584775"/>
          </a:xfrm>
          <a:prstGeom prst="rect">
            <a:avLst/>
          </a:prstGeom>
          <a:noFill/>
          <a:effectLst>
            <a:glow rad="63500">
              <a:schemeClr val="accent3">
                <a:satMod val="175000"/>
                <a:alpha val="40000"/>
              </a:schemeClr>
            </a:glow>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srgbClr val="0047D6"/>
                </a:solidFill>
                <a:effectLst>
                  <a:outerShdw blurRad="38100" dist="38100" dir="2700000" algn="tl">
                    <a:srgbClr val="000000">
                      <a:alpha val="43137"/>
                    </a:srgbClr>
                  </a:outerShdw>
                </a:effectLst>
                <a:uLnTx/>
                <a:uFillTx/>
                <a:latin typeface="Sitka Banner" panose="02000505000000020004" pitchFamily="2" charset="0"/>
                <a:ea typeface="Segoe UI Black" panose="020B0A02040204020203" pitchFamily="34" charset="0"/>
                <a:cs typeface="+mn-cs"/>
              </a:rPr>
              <a:t>Click here for the answer</a:t>
            </a:r>
          </a:p>
        </p:txBody>
      </p:sp>
      <p:sp>
        <p:nvSpPr>
          <p:cNvPr id="11" name="Textfeld 10">
            <a:extLst>
              <a:ext uri="{FF2B5EF4-FFF2-40B4-BE49-F238E27FC236}">
                <a16:creationId xmlns:a16="http://schemas.microsoft.com/office/drawing/2014/main" id="{A739C58C-5FCD-4DDA-88C7-B5B7B15DF94C}"/>
              </a:ext>
            </a:extLst>
          </p:cNvPr>
          <p:cNvSpPr txBox="1"/>
          <p:nvPr/>
        </p:nvSpPr>
        <p:spPr>
          <a:xfrm>
            <a:off x="1331547" y="1190938"/>
            <a:ext cx="9528900" cy="34163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AT" sz="72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Sitka Banner" panose="02000505000000020004" pitchFamily="2" charset="0"/>
                <a:ea typeface="Segoe UI Black" panose="020B0A02040204020203" pitchFamily="34" charset="0"/>
                <a:cs typeface="+mn-cs"/>
              </a:rPr>
              <a:t>Insects that drink liquids from plant leaves have what type of mouthparts?</a:t>
            </a:r>
            <a:endParaRPr kumimoji="0" lang="en-GB" sz="28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Sitka Banner" panose="02000505000000020004" pitchFamily="2" charset="0"/>
              <a:ea typeface="Segoe UI Black" panose="020B0A02040204020203" pitchFamily="34" charset="0"/>
              <a:cs typeface="+mn-cs"/>
            </a:endParaRPr>
          </a:p>
        </p:txBody>
      </p:sp>
      <p:pic>
        <p:nvPicPr>
          <p:cNvPr id="6" name="Thinking music">
            <a:hlinkClick r:id="" action="ppaction://media"/>
            <a:extLst>
              <a:ext uri="{FF2B5EF4-FFF2-40B4-BE49-F238E27FC236}">
                <a16:creationId xmlns:a16="http://schemas.microsoft.com/office/drawing/2014/main" id="{1E3A62A7-55FB-4399-9793-7FAC4484122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202634" y="233567"/>
            <a:ext cx="468313" cy="468313"/>
          </a:xfrm>
          <a:prstGeom prst="rect">
            <a:avLst/>
          </a:prstGeom>
        </p:spPr>
      </p:pic>
    </p:spTree>
    <p:extLst>
      <p:ext uri="{BB962C8B-B14F-4D97-AF65-F5344CB8AC3E}">
        <p14:creationId xmlns:p14="http://schemas.microsoft.com/office/powerpoint/2010/main" val="161648280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2156"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lumn1- 200$- text">
            <a:extLst>
              <a:ext uri="{FF2B5EF4-FFF2-40B4-BE49-F238E27FC236}">
                <a16:creationId xmlns:a16="http://schemas.microsoft.com/office/drawing/2014/main" id="{48976F05-955C-45E8-BC9E-EAB56022F564}"/>
              </a:ext>
            </a:extLst>
          </p:cNvPr>
          <p:cNvSpPr txBox="1"/>
          <p:nvPr/>
        </p:nvSpPr>
        <p:spPr>
          <a:xfrm>
            <a:off x="4862917" y="5418244"/>
            <a:ext cx="2466165" cy="1015663"/>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AT" sz="6000" b="0" i="0" u="none" strike="noStrike" kern="1200" cap="none" spc="0" normalizeH="0" baseline="0" noProof="0" dirty="0">
                <a:ln>
                  <a:noFill/>
                </a:ln>
                <a:solidFill>
                  <a:srgbClr val="FFC000"/>
                </a:solidFill>
                <a:effectLst>
                  <a:outerShdw blurRad="38100" dist="38100" dir="2700000" algn="tl">
                    <a:srgbClr val="000000">
                      <a:alpha val="43137"/>
                    </a:srgbClr>
                  </a:outerShdw>
                </a:effectLst>
                <a:uLnTx/>
                <a:uFillTx/>
                <a:latin typeface="AcmeFont" pitchFamily="2" charset="0"/>
                <a:ea typeface="+mn-ea"/>
                <a:cs typeface="+mn-cs"/>
              </a:rPr>
              <a:t>$ 400</a:t>
            </a:r>
          </a:p>
        </p:txBody>
      </p:sp>
      <p:sp>
        <p:nvSpPr>
          <p:cNvPr id="9" name="Textfeld 8">
            <a:hlinkClick r:id="rId4" action="ppaction://hlinksldjump"/>
            <a:extLst>
              <a:ext uri="{FF2B5EF4-FFF2-40B4-BE49-F238E27FC236}">
                <a16:creationId xmlns:a16="http://schemas.microsoft.com/office/drawing/2014/main" id="{51DCC840-90F6-4592-BA16-276AE580617D}"/>
              </a:ext>
            </a:extLst>
          </p:cNvPr>
          <p:cNvSpPr txBox="1"/>
          <p:nvPr/>
        </p:nvSpPr>
        <p:spPr>
          <a:xfrm>
            <a:off x="1954038" y="1655676"/>
            <a:ext cx="8283921" cy="29238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AT" sz="7200" b="1" i="0" u="sng"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Sitka Banner" panose="02000505000000020004" pitchFamily="2" charset="0"/>
                <a:ea typeface="Segoe UI Black" panose="020B0A02040204020203" pitchFamily="34" charset="0"/>
                <a:cs typeface="+mn-cs"/>
              </a:rPr>
              <a:t>Solution:</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AT" sz="4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Sitka Banner" panose="02000505000000020004" pitchFamily="2" charset="0"/>
              <a:ea typeface="Segoe UI Black" panose="020B0A02040204020203" pitchFamily="34" charset="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de-AT" sz="7200" b="1" dirty="0">
                <a:solidFill>
                  <a:prstClr val="white"/>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rPr>
              <a:t>piercing-sucking</a:t>
            </a:r>
            <a:endParaRPr kumimoji="0" lang="de-AT" sz="7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Sitka Banner" panose="02000505000000020004" pitchFamily="2" charset="0"/>
              <a:ea typeface="Segoe UI Black" panose="020B0A02040204020203" pitchFamily="34" charset="0"/>
              <a:cs typeface="+mn-cs"/>
            </a:endParaRPr>
          </a:p>
        </p:txBody>
      </p:sp>
      <p:pic>
        <p:nvPicPr>
          <p:cNvPr id="11" name="answer sound">
            <a:hlinkClick r:id="" action="ppaction://media"/>
            <a:extLst>
              <a:ext uri="{FF2B5EF4-FFF2-40B4-BE49-F238E27FC236}">
                <a16:creationId xmlns:a16="http://schemas.microsoft.com/office/drawing/2014/main" id="{3B471C29-80C7-4C21-8E70-A3A516ACA442}"/>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50716" y="208255"/>
            <a:ext cx="468313" cy="468313"/>
          </a:xfrm>
          <a:prstGeom prst="rect">
            <a:avLst/>
          </a:prstGeom>
        </p:spPr>
      </p:pic>
    </p:spTree>
    <p:extLst>
      <p:ext uri="{BB962C8B-B14F-4D97-AF65-F5344CB8AC3E}">
        <p14:creationId xmlns:p14="http://schemas.microsoft.com/office/powerpoint/2010/main" val="879577834"/>
      </p:ext>
    </p:extLst>
  </p:cSld>
  <p:clrMapOvr>
    <a:masterClrMapping/>
  </p:clrMapOvr>
  <mc:AlternateContent xmlns:mc="http://schemas.openxmlformats.org/markup-compatibility/2006" xmlns:p14="http://schemas.microsoft.com/office/powerpoint/2010/main">
    <mc:Choice Requires="p14">
      <p:transition spd="slow" p14:dur="1500" advClick="0">
        <p:split orient="vert"/>
      </p:transition>
    </mc:Choice>
    <mc:Fallback xmlns="">
      <p:transition spd="slow" advClick="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257"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eck: abgerundete Ecken 2">
            <a:extLst>
              <a:ext uri="{FF2B5EF4-FFF2-40B4-BE49-F238E27FC236}">
                <a16:creationId xmlns:a16="http://schemas.microsoft.com/office/drawing/2014/main" id="{2E99F966-411B-48D5-81DD-644A3F19C848}"/>
              </a:ext>
            </a:extLst>
          </p:cNvPr>
          <p:cNvSpPr/>
          <p:nvPr/>
        </p:nvSpPr>
        <p:spPr>
          <a:xfrm>
            <a:off x="3769257" y="5210351"/>
            <a:ext cx="4653481" cy="572555"/>
          </a:xfrm>
          <a:prstGeom prst="roundRect">
            <a:avLst>
              <a:gd name="adj" fmla="val 50000"/>
            </a:avLst>
          </a:prstGeom>
          <a:solidFill>
            <a:srgbClr val="FFFFFF"/>
          </a:solidFill>
          <a:ln w="28575">
            <a:solidFill>
              <a:srgbClr val="003192"/>
            </a:solidFill>
          </a:ln>
          <a:effectLst>
            <a:glow rad="228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AT"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extfeld 8">
            <a:hlinkClick r:id="rId4" action="ppaction://hlinksldjump"/>
            <a:extLst>
              <a:ext uri="{FF2B5EF4-FFF2-40B4-BE49-F238E27FC236}">
                <a16:creationId xmlns:a16="http://schemas.microsoft.com/office/drawing/2014/main" id="{0F7D7095-B2DA-46D2-AEC2-E71AFD043A0E}"/>
              </a:ext>
            </a:extLst>
          </p:cNvPr>
          <p:cNvSpPr txBox="1"/>
          <p:nvPr/>
        </p:nvSpPr>
        <p:spPr>
          <a:xfrm>
            <a:off x="3883739" y="5198131"/>
            <a:ext cx="4424516" cy="584775"/>
          </a:xfrm>
          <a:prstGeom prst="rect">
            <a:avLst/>
          </a:prstGeom>
          <a:noFill/>
          <a:effectLst>
            <a:glow rad="63500">
              <a:schemeClr val="accent3">
                <a:satMod val="175000"/>
                <a:alpha val="40000"/>
              </a:schemeClr>
            </a:glow>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srgbClr val="0047D6"/>
                </a:solidFill>
                <a:effectLst>
                  <a:outerShdw blurRad="38100" dist="38100" dir="2700000" algn="tl">
                    <a:srgbClr val="000000">
                      <a:alpha val="43137"/>
                    </a:srgbClr>
                  </a:outerShdw>
                </a:effectLst>
                <a:uLnTx/>
                <a:uFillTx/>
                <a:latin typeface="Sitka Banner" panose="02000505000000020004" pitchFamily="2" charset="0"/>
                <a:ea typeface="Segoe UI Black" panose="020B0A02040204020203" pitchFamily="34" charset="0"/>
                <a:cs typeface="+mn-cs"/>
              </a:rPr>
              <a:t>Click here for the answer</a:t>
            </a:r>
          </a:p>
        </p:txBody>
      </p:sp>
      <p:sp>
        <p:nvSpPr>
          <p:cNvPr id="11" name="Textfeld 10">
            <a:extLst>
              <a:ext uri="{FF2B5EF4-FFF2-40B4-BE49-F238E27FC236}">
                <a16:creationId xmlns:a16="http://schemas.microsoft.com/office/drawing/2014/main" id="{A0DD7D9F-8294-4267-A353-0B23FC14A760}"/>
              </a:ext>
            </a:extLst>
          </p:cNvPr>
          <p:cNvSpPr txBox="1"/>
          <p:nvPr/>
        </p:nvSpPr>
        <p:spPr>
          <a:xfrm>
            <a:off x="1331547" y="1127878"/>
            <a:ext cx="9528900" cy="34163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2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Sitka Banner" panose="02000505000000020004" pitchFamily="2" charset="0"/>
                <a:ea typeface="Segoe UI Black" panose="020B0A02040204020203" pitchFamily="34" charset="0"/>
                <a:cs typeface="+mn-cs"/>
              </a:rPr>
              <a:t>Insects that drink only nectar from flowers have what type of mouthpart?</a:t>
            </a:r>
            <a:endParaRPr kumimoji="0" lang="en-GB" sz="72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Sitka Banner" panose="02000505000000020004" pitchFamily="2" charset="0"/>
              <a:ea typeface="Segoe UI Black" panose="020B0A02040204020203" pitchFamily="34" charset="0"/>
              <a:cs typeface="+mn-cs"/>
            </a:endParaRPr>
          </a:p>
        </p:txBody>
      </p:sp>
      <p:pic>
        <p:nvPicPr>
          <p:cNvPr id="5" name="Thinking music">
            <a:hlinkClick r:id="" action="ppaction://media"/>
            <a:extLst>
              <a:ext uri="{FF2B5EF4-FFF2-40B4-BE49-F238E27FC236}">
                <a16:creationId xmlns:a16="http://schemas.microsoft.com/office/drawing/2014/main" id="{9A71F47E-AE87-4517-99D6-C8B4F287EFD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202634" y="233567"/>
            <a:ext cx="468313" cy="468313"/>
          </a:xfrm>
          <a:prstGeom prst="rect">
            <a:avLst/>
          </a:prstGeom>
        </p:spPr>
      </p:pic>
    </p:spTree>
    <p:extLst>
      <p:ext uri="{BB962C8B-B14F-4D97-AF65-F5344CB8AC3E}">
        <p14:creationId xmlns:p14="http://schemas.microsoft.com/office/powerpoint/2010/main" val="13213494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2156"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lumn1- 200$- text">
            <a:extLst>
              <a:ext uri="{FF2B5EF4-FFF2-40B4-BE49-F238E27FC236}">
                <a16:creationId xmlns:a16="http://schemas.microsoft.com/office/drawing/2014/main" id="{3B9630FA-ECFA-4A97-AD7E-A2BDAC46B708}"/>
              </a:ext>
            </a:extLst>
          </p:cNvPr>
          <p:cNvSpPr txBox="1"/>
          <p:nvPr/>
        </p:nvSpPr>
        <p:spPr>
          <a:xfrm>
            <a:off x="4862916" y="5289841"/>
            <a:ext cx="2466165" cy="1015663"/>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AT" sz="6000" b="0" i="0" u="none" strike="noStrike" kern="1200" cap="none" spc="0" normalizeH="0" baseline="0" noProof="0" dirty="0">
                <a:ln>
                  <a:noFill/>
                </a:ln>
                <a:solidFill>
                  <a:srgbClr val="FFC000"/>
                </a:solidFill>
                <a:effectLst>
                  <a:outerShdw blurRad="38100" dist="38100" dir="2700000" algn="tl">
                    <a:srgbClr val="000000">
                      <a:alpha val="43137"/>
                    </a:srgbClr>
                  </a:outerShdw>
                </a:effectLst>
                <a:uLnTx/>
                <a:uFillTx/>
                <a:latin typeface="AcmeFont" pitchFamily="2" charset="0"/>
                <a:ea typeface="+mn-ea"/>
                <a:cs typeface="+mn-cs"/>
              </a:rPr>
              <a:t>$ 600</a:t>
            </a:r>
          </a:p>
        </p:txBody>
      </p:sp>
      <p:sp>
        <p:nvSpPr>
          <p:cNvPr id="9" name="Textfeld 8">
            <a:hlinkClick r:id="rId4" action="ppaction://hlinksldjump"/>
            <a:extLst>
              <a:ext uri="{FF2B5EF4-FFF2-40B4-BE49-F238E27FC236}">
                <a16:creationId xmlns:a16="http://schemas.microsoft.com/office/drawing/2014/main" id="{6590273D-AFE4-42B2-9559-4C2657FCEBC8}"/>
              </a:ext>
            </a:extLst>
          </p:cNvPr>
          <p:cNvSpPr txBox="1"/>
          <p:nvPr/>
        </p:nvSpPr>
        <p:spPr>
          <a:xfrm>
            <a:off x="1954038" y="1144588"/>
            <a:ext cx="8283921" cy="29238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AT" sz="7200" b="1" i="0" u="sng"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Sitka Banner" panose="02000505000000020004" pitchFamily="2" charset="0"/>
                <a:ea typeface="Segoe UI Black" panose="020B0A02040204020203" pitchFamily="34" charset="0"/>
                <a:cs typeface="+mn-cs"/>
              </a:rPr>
              <a:t>Solution:</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AT" sz="4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Sitka Banner" panose="02000505000000020004" pitchFamily="2" charset="0"/>
              <a:ea typeface="Segoe UI Black" panose="020B0A02040204020203" pitchFamily="34" charset="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de-AT" sz="7200" dirty="0">
                <a:solidFill>
                  <a:prstClr val="white"/>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rPr>
              <a:t>siphoning</a:t>
            </a:r>
            <a:endParaRPr kumimoji="0" lang="de-AT" sz="72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Sitka Banner" panose="02000505000000020004" pitchFamily="2" charset="0"/>
              <a:ea typeface="Segoe UI Black" panose="020B0A02040204020203" pitchFamily="34" charset="0"/>
              <a:cs typeface="+mn-cs"/>
            </a:endParaRPr>
          </a:p>
        </p:txBody>
      </p:sp>
      <p:pic>
        <p:nvPicPr>
          <p:cNvPr id="11" name="answer sound">
            <a:hlinkClick r:id="" action="ppaction://media"/>
            <a:extLst>
              <a:ext uri="{FF2B5EF4-FFF2-40B4-BE49-F238E27FC236}">
                <a16:creationId xmlns:a16="http://schemas.microsoft.com/office/drawing/2014/main" id="{7C8482D0-92ED-4AE6-8B96-E1A6DE9A7FA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50716" y="208255"/>
            <a:ext cx="468313" cy="468313"/>
          </a:xfrm>
          <a:prstGeom prst="rect">
            <a:avLst/>
          </a:prstGeom>
        </p:spPr>
      </p:pic>
    </p:spTree>
    <p:extLst>
      <p:ext uri="{BB962C8B-B14F-4D97-AF65-F5344CB8AC3E}">
        <p14:creationId xmlns:p14="http://schemas.microsoft.com/office/powerpoint/2010/main" val="1572721563"/>
      </p:ext>
    </p:extLst>
  </p:cSld>
  <p:clrMapOvr>
    <a:masterClrMapping/>
  </p:clrMapOvr>
  <mc:AlternateContent xmlns:mc="http://schemas.openxmlformats.org/markup-compatibility/2006" xmlns:p14="http://schemas.microsoft.com/office/powerpoint/2010/main">
    <mc:Choice Requires="p14">
      <p:transition spd="slow" p14:dur="1500" advClick="0">
        <p:split orient="vert"/>
      </p:transition>
    </mc:Choice>
    <mc:Fallback xmlns="">
      <p:transition spd="slow" advClick="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257"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eck: abgerundete Ecken 2">
            <a:extLst>
              <a:ext uri="{FF2B5EF4-FFF2-40B4-BE49-F238E27FC236}">
                <a16:creationId xmlns:a16="http://schemas.microsoft.com/office/drawing/2014/main" id="{2FFFCCA5-C1C2-439C-9B5E-115DDFFA3C17}"/>
              </a:ext>
            </a:extLst>
          </p:cNvPr>
          <p:cNvSpPr/>
          <p:nvPr/>
        </p:nvSpPr>
        <p:spPr>
          <a:xfrm>
            <a:off x="3769257" y="5140629"/>
            <a:ext cx="4653481" cy="572555"/>
          </a:xfrm>
          <a:prstGeom prst="roundRect">
            <a:avLst>
              <a:gd name="adj" fmla="val 50000"/>
            </a:avLst>
          </a:prstGeom>
          <a:solidFill>
            <a:srgbClr val="FFFFFF"/>
          </a:solidFill>
          <a:ln w="28575">
            <a:solidFill>
              <a:srgbClr val="003192"/>
            </a:solidFill>
          </a:ln>
          <a:effectLst>
            <a:glow rad="228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AT"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extfeld 8">
            <a:hlinkClick r:id="rId4" action="ppaction://hlinksldjump"/>
            <a:extLst>
              <a:ext uri="{FF2B5EF4-FFF2-40B4-BE49-F238E27FC236}">
                <a16:creationId xmlns:a16="http://schemas.microsoft.com/office/drawing/2014/main" id="{BFCEAFEC-5F81-4E1B-992D-005630F1B972}"/>
              </a:ext>
            </a:extLst>
          </p:cNvPr>
          <p:cNvSpPr txBox="1"/>
          <p:nvPr/>
        </p:nvSpPr>
        <p:spPr>
          <a:xfrm>
            <a:off x="3883739" y="5128409"/>
            <a:ext cx="4424516" cy="584775"/>
          </a:xfrm>
          <a:prstGeom prst="rect">
            <a:avLst/>
          </a:prstGeom>
          <a:noFill/>
          <a:effectLst>
            <a:glow rad="63500">
              <a:schemeClr val="accent3">
                <a:satMod val="175000"/>
                <a:alpha val="40000"/>
              </a:schemeClr>
            </a:glow>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srgbClr val="0047D6"/>
                </a:solidFill>
                <a:effectLst>
                  <a:outerShdw blurRad="38100" dist="38100" dir="2700000" algn="tl">
                    <a:srgbClr val="000000">
                      <a:alpha val="43137"/>
                    </a:srgbClr>
                  </a:outerShdw>
                </a:effectLst>
                <a:uLnTx/>
                <a:uFillTx/>
                <a:latin typeface="Sitka Banner" panose="02000505000000020004" pitchFamily="2" charset="0"/>
                <a:ea typeface="Segoe UI Black" panose="020B0A02040204020203" pitchFamily="34" charset="0"/>
                <a:cs typeface="+mn-cs"/>
              </a:rPr>
              <a:t>Click here for the answer</a:t>
            </a:r>
          </a:p>
        </p:txBody>
      </p:sp>
      <p:sp>
        <p:nvSpPr>
          <p:cNvPr id="11" name="Textfeld 10">
            <a:extLst>
              <a:ext uri="{FF2B5EF4-FFF2-40B4-BE49-F238E27FC236}">
                <a16:creationId xmlns:a16="http://schemas.microsoft.com/office/drawing/2014/main" id="{AA7994AA-19DB-4306-858F-C71D2AD37359}"/>
              </a:ext>
            </a:extLst>
          </p:cNvPr>
          <p:cNvSpPr txBox="1"/>
          <p:nvPr/>
        </p:nvSpPr>
        <p:spPr>
          <a:xfrm>
            <a:off x="1331547" y="0"/>
            <a:ext cx="9528900" cy="230832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2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Sitka Banner" panose="02000505000000020004" pitchFamily="2" charset="0"/>
                <a:ea typeface="Segoe UI Black" panose="020B0A02040204020203" pitchFamily="34" charset="0"/>
                <a:cs typeface="+mn-cs"/>
              </a:rPr>
              <a:t>What type of mouthpart does this insect have?</a:t>
            </a:r>
            <a:endParaRPr kumimoji="0" lang="en-GB" sz="72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Sitka Banner" panose="02000505000000020004" pitchFamily="2" charset="0"/>
              <a:ea typeface="Segoe UI Black" panose="020B0A02040204020203" pitchFamily="34" charset="0"/>
              <a:cs typeface="+mn-cs"/>
            </a:endParaRPr>
          </a:p>
        </p:txBody>
      </p:sp>
      <p:pic>
        <p:nvPicPr>
          <p:cNvPr id="5" name="Thinking music">
            <a:hlinkClick r:id="" action="ppaction://media"/>
            <a:extLst>
              <a:ext uri="{FF2B5EF4-FFF2-40B4-BE49-F238E27FC236}">
                <a16:creationId xmlns:a16="http://schemas.microsoft.com/office/drawing/2014/main" id="{F2FCFEE3-DF5D-41A5-8074-CE9A3CA1D5D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202634" y="233567"/>
            <a:ext cx="468313" cy="468313"/>
          </a:xfrm>
          <a:prstGeom prst="rect">
            <a:avLst/>
          </a:prstGeom>
        </p:spPr>
      </p:pic>
      <p:pic>
        <p:nvPicPr>
          <p:cNvPr id="2050" name="Picture 2" descr="Side view of female house fly head showing sponging mouthparts. Photo ...">
            <a:extLst>
              <a:ext uri="{FF2B5EF4-FFF2-40B4-BE49-F238E27FC236}">
                <a16:creationId xmlns:a16="http://schemas.microsoft.com/office/drawing/2014/main" id="{6857B372-2815-8AE5-EDE4-5C3507FB84D6}"/>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36507" t="50000" r="32401" b="19429"/>
          <a:stretch/>
        </p:blipFill>
        <p:spPr bwMode="auto">
          <a:xfrm>
            <a:off x="4855029" y="2320544"/>
            <a:ext cx="2481943" cy="25570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2755270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2156"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lumn1- 200$- text">
            <a:extLst>
              <a:ext uri="{FF2B5EF4-FFF2-40B4-BE49-F238E27FC236}">
                <a16:creationId xmlns:a16="http://schemas.microsoft.com/office/drawing/2014/main" id="{5E8F8D88-F120-4F6C-8529-5405E574936B}"/>
              </a:ext>
            </a:extLst>
          </p:cNvPr>
          <p:cNvSpPr txBox="1"/>
          <p:nvPr/>
        </p:nvSpPr>
        <p:spPr>
          <a:xfrm>
            <a:off x="4862916" y="5289841"/>
            <a:ext cx="2466165" cy="1015663"/>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AT" sz="6000" b="0" i="0" u="none" strike="noStrike" kern="1200" cap="none" spc="0" normalizeH="0" baseline="0" noProof="0" dirty="0">
                <a:ln>
                  <a:noFill/>
                </a:ln>
                <a:solidFill>
                  <a:srgbClr val="FFC000"/>
                </a:solidFill>
                <a:effectLst>
                  <a:outerShdw blurRad="38100" dist="38100" dir="2700000" algn="tl">
                    <a:srgbClr val="000000">
                      <a:alpha val="43137"/>
                    </a:srgbClr>
                  </a:outerShdw>
                </a:effectLst>
                <a:uLnTx/>
                <a:uFillTx/>
                <a:latin typeface="AcmeFont" pitchFamily="2" charset="0"/>
                <a:ea typeface="+mn-ea"/>
                <a:cs typeface="+mn-cs"/>
              </a:rPr>
              <a:t>$ 800</a:t>
            </a:r>
          </a:p>
        </p:txBody>
      </p:sp>
      <p:sp>
        <p:nvSpPr>
          <p:cNvPr id="9" name="Textfeld 8">
            <a:hlinkClick r:id="rId4" action="ppaction://hlinksldjump"/>
            <a:extLst>
              <a:ext uri="{FF2B5EF4-FFF2-40B4-BE49-F238E27FC236}">
                <a16:creationId xmlns:a16="http://schemas.microsoft.com/office/drawing/2014/main" id="{3FAD3B6F-F707-426D-8B6A-472E10E1DFE1}"/>
              </a:ext>
            </a:extLst>
          </p:cNvPr>
          <p:cNvSpPr txBox="1"/>
          <p:nvPr/>
        </p:nvSpPr>
        <p:spPr>
          <a:xfrm>
            <a:off x="1954038" y="1144588"/>
            <a:ext cx="8283921" cy="29238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AT" sz="7200" b="1" i="0" u="sng"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Sitka Banner" panose="02000505000000020004" pitchFamily="2" charset="0"/>
                <a:ea typeface="Segoe UI Black" panose="020B0A02040204020203" pitchFamily="34" charset="0"/>
                <a:cs typeface="+mn-cs"/>
              </a:rPr>
              <a:t>Solution:</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AT" sz="4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Sitka Banner" panose="02000505000000020004" pitchFamily="2" charset="0"/>
              <a:ea typeface="Segoe UI Black" panose="020B0A02040204020203" pitchFamily="34" charset="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de-AT" sz="7200" b="1" dirty="0">
                <a:solidFill>
                  <a:prstClr val="white"/>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rPr>
              <a:t>sponging</a:t>
            </a:r>
            <a:endParaRPr kumimoji="0" lang="de-AT" sz="7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Sitka Banner" panose="02000505000000020004" pitchFamily="2" charset="0"/>
              <a:ea typeface="Segoe UI Black" panose="020B0A02040204020203" pitchFamily="34" charset="0"/>
              <a:cs typeface="+mn-cs"/>
            </a:endParaRPr>
          </a:p>
        </p:txBody>
      </p:sp>
      <p:pic>
        <p:nvPicPr>
          <p:cNvPr id="10" name="answer sound">
            <a:hlinkClick r:id="" action="ppaction://media"/>
            <a:extLst>
              <a:ext uri="{FF2B5EF4-FFF2-40B4-BE49-F238E27FC236}">
                <a16:creationId xmlns:a16="http://schemas.microsoft.com/office/drawing/2014/main" id="{EA78BB8D-5280-4748-99AB-CDF3A58968B7}"/>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50716" y="208255"/>
            <a:ext cx="468313" cy="468313"/>
          </a:xfrm>
          <a:prstGeom prst="rect">
            <a:avLst/>
          </a:prstGeom>
        </p:spPr>
      </p:pic>
    </p:spTree>
    <p:extLst>
      <p:ext uri="{BB962C8B-B14F-4D97-AF65-F5344CB8AC3E}">
        <p14:creationId xmlns:p14="http://schemas.microsoft.com/office/powerpoint/2010/main" val="2260001500"/>
      </p:ext>
    </p:extLst>
  </p:cSld>
  <p:clrMapOvr>
    <a:masterClrMapping/>
  </p:clrMapOvr>
  <mc:AlternateContent xmlns:mc="http://schemas.openxmlformats.org/markup-compatibility/2006" xmlns:p14="http://schemas.microsoft.com/office/powerpoint/2010/main">
    <mc:Choice Requires="p14">
      <p:transition spd="slow" p14:dur="1500" advClick="0">
        <p:split orient="vert"/>
      </p:transition>
    </mc:Choice>
    <mc:Fallback xmlns="">
      <p:transition spd="slow" advClick="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257"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eck: abgerundete Ecken 2">
            <a:extLst>
              <a:ext uri="{FF2B5EF4-FFF2-40B4-BE49-F238E27FC236}">
                <a16:creationId xmlns:a16="http://schemas.microsoft.com/office/drawing/2014/main" id="{172251FB-B0F8-4787-85E1-6E6EA5314387}"/>
              </a:ext>
            </a:extLst>
          </p:cNvPr>
          <p:cNvSpPr/>
          <p:nvPr/>
        </p:nvSpPr>
        <p:spPr>
          <a:xfrm>
            <a:off x="3769257" y="5294845"/>
            <a:ext cx="4653481" cy="572555"/>
          </a:xfrm>
          <a:prstGeom prst="roundRect">
            <a:avLst>
              <a:gd name="adj" fmla="val 50000"/>
            </a:avLst>
          </a:prstGeom>
          <a:solidFill>
            <a:srgbClr val="FFFFFF"/>
          </a:solidFill>
          <a:ln w="28575">
            <a:solidFill>
              <a:srgbClr val="003192"/>
            </a:solidFill>
          </a:ln>
          <a:effectLst>
            <a:glow rad="228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AT"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extfeld 8">
            <a:hlinkClick r:id="rId4" action="ppaction://hlinksldjump"/>
            <a:extLst>
              <a:ext uri="{FF2B5EF4-FFF2-40B4-BE49-F238E27FC236}">
                <a16:creationId xmlns:a16="http://schemas.microsoft.com/office/drawing/2014/main" id="{1BBAA9B5-D758-4673-9076-700BDECE4A41}"/>
              </a:ext>
            </a:extLst>
          </p:cNvPr>
          <p:cNvSpPr txBox="1"/>
          <p:nvPr/>
        </p:nvSpPr>
        <p:spPr>
          <a:xfrm>
            <a:off x="3883739" y="5282625"/>
            <a:ext cx="4424516" cy="584775"/>
          </a:xfrm>
          <a:prstGeom prst="rect">
            <a:avLst/>
          </a:prstGeom>
          <a:noFill/>
          <a:effectLst>
            <a:glow rad="63500">
              <a:schemeClr val="accent3">
                <a:satMod val="175000"/>
                <a:alpha val="40000"/>
              </a:schemeClr>
            </a:glow>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srgbClr val="0047D6"/>
                </a:solidFill>
                <a:effectLst>
                  <a:outerShdw blurRad="38100" dist="38100" dir="2700000" algn="tl">
                    <a:srgbClr val="000000">
                      <a:alpha val="43137"/>
                    </a:srgbClr>
                  </a:outerShdw>
                </a:effectLst>
                <a:uLnTx/>
                <a:uFillTx/>
                <a:latin typeface="Sitka Banner" panose="02000505000000020004" pitchFamily="2" charset="0"/>
                <a:ea typeface="Segoe UI Black" panose="020B0A02040204020203" pitchFamily="34" charset="0"/>
                <a:cs typeface="+mn-cs"/>
              </a:rPr>
              <a:t>Click here for the answer</a:t>
            </a:r>
          </a:p>
        </p:txBody>
      </p:sp>
      <p:sp>
        <p:nvSpPr>
          <p:cNvPr id="11" name="Textfeld 10">
            <a:extLst>
              <a:ext uri="{FF2B5EF4-FFF2-40B4-BE49-F238E27FC236}">
                <a16:creationId xmlns:a16="http://schemas.microsoft.com/office/drawing/2014/main" id="{1BFDA867-2B72-4A4B-B2CA-5B3ED820F282}"/>
              </a:ext>
            </a:extLst>
          </p:cNvPr>
          <p:cNvSpPr txBox="1"/>
          <p:nvPr/>
        </p:nvSpPr>
        <p:spPr>
          <a:xfrm>
            <a:off x="1331547" y="503724"/>
            <a:ext cx="9528900" cy="193899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Sitka Banner" panose="02000505000000020004" pitchFamily="2" charset="0"/>
                <a:ea typeface="Segoe UI Black" panose="020B0A02040204020203" pitchFamily="34" charset="0"/>
                <a:cs typeface="+mn-cs"/>
              </a:rPr>
              <a:t>What type of mouthpart does this insect have?</a:t>
            </a:r>
            <a:endParaRPr kumimoji="0" lang="en-GB" sz="6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Sitka Banner" panose="02000505000000020004" pitchFamily="2" charset="0"/>
              <a:ea typeface="Segoe UI Black" panose="020B0A02040204020203" pitchFamily="34" charset="0"/>
              <a:cs typeface="+mn-cs"/>
            </a:endParaRPr>
          </a:p>
        </p:txBody>
      </p:sp>
      <p:pic>
        <p:nvPicPr>
          <p:cNvPr id="5" name="Thinking music">
            <a:hlinkClick r:id="" action="ppaction://media"/>
            <a:extLst>
              <a:ext uri="{FF2B5EF4-FFF2-40B4-BE49-F238E27FC236}">
                <a16:creationId xmlns:a16="http://schemas.microsoft.com/office/drawing/2014/main" id="{FDB6F0C5-096C-45FC-9649-5BED2D17C06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202634" y="233567"/>
            <a:ext cx="468313" cy="468313"/>
          </a:xfrm>
          <a:prstGeom prst="rect">
            <a:avLst/>
          </a:prstGeom>
        </p:spPr>
      </p:pic>
      <p:pic>
        <p:nvPicPr>
          <p:cNvPr id="3074" name="Picture 2" descr="Side view of female house fly head showing sponging mouthparts. Photo ...">
            <a:extLst>
              <a:ext uri="{FF2B5EF4-FFF2-40B4-BE49-F238E27FC236}">
                <a16:creationId xmlns:a16="http://schemas.microsoft.com/office/drawing/2014/main" id="{B6C713B1-E9C2-77F4-B384-70EBB1FC7957}"/>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71034" t="10235" b="61492"/>
          <a:stretch/>
        </p:blipFill>
        <p:spPr bwMode="auto">
          <a:xfrm>
            <a:off x="4789714" y="2476293"/>
            <a:ext cx="2612572" cy="26719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5123342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2156"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lumn1- 200$- text">
            <a:extLst>
              <a:ext uri="{FF2B5EF4-FFF2-40B4-BE49-F238E27FC236}">
                <a16:creationId xmlns:a16="http://schemas.microsoft.com/office/drawing/2014/main" id="{5C88E0E1-A31A-421A-9595-8FA39F0B775A}"/>
              </a:ext>
            </a:extLst>
          </p:cNvPr>
          <p:cNvSpPr txBox="1"/>
          <p:nvPr/>
        </p:nvSpPr>
        <p:spPr>
          <a:xfrm>
            <a:off x="4642919" y="5443800"/>
            <a:ext cx="2906162" cy="1015663"/>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AT" sz="6000" b="0" i="0" u="none" strike="noStrike" kern="1200" cap="none" spc="0" normalizeH="0" baseline="0" noProof="0" dirty="0">
                <a:ln>
                  <a:noFill/>
                </a:ln>
                <a:solidFill>
                  <a:srgbClr val="FFC000"/>
                </a:solidFill>
                <a:effectLst>
                  <a:outerShdw blurRad="38100" dist="38100" dir="2700000" algn="tl">
                    <a:srgbClr val="000000">
                      <a:alpha val="43137"/>
                    </a:srgbClr>
                  </a:outerShdw>
                </a:effectLst>
                <a:uLnTx/>
                <a:uFillTx/>
                <a:latin typeface="AcmeFont" pitchFamily="2" charset="0"/>
                <a:ea typeface="+mn-ea"/>
                <a:cs typeface="+mn-cs"/>
              </a:rPr>
              <a:t>$ 1000</a:t>
            </a:r>
          </a:p>
        </p:txBody>
      </p:sp>
      <p:sp>
        <p:nvSpPr>
          <p:cNvPr id="9" name="Textfeld 8">
            <a:hlinkClick r:id="rId4" action="ppaction://hlinksldjump"/>
            <a:extLst>
              <a:ext uri="{FF2B5EF4-FFF2-40B4-BE49-F238E27FC236}">
                <a16:creationId xmlns:a16="http://schemas.microsoft.com/office/drawing/2014/main" id="{290C89AD-7282-43D3-A0B1-9E2EAA31B447}"/>
              </a:ext>
            </a:extLst>
          </p:cNvPr>
          <p:cNvSpPr txBox="1"/>
          <p:nvPr/>
        </p:nvSpPr>
        <p:spPr>
          <a:xfrm>
            <a:off x="1176716" y="1309345"/>
            <a:ext cx="9838568" cy="230832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AT" sz="7200" b="1" i="0" u="sng"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Sitka Banner" panose="02000505000000020004" pitchFamily="2" charset="0"/>
                <a:ea typeface="Segoe UI Black" panose="020B0A02040204020203" pitchFamily="34" charset="0"/>
                <a:cs typeface="+mn-cs"/>
              </a:rPr>
              <a:t>Solution:</a:t>
            </a:r>
          </a:p>
          <a:p>
            <a:pPr marL="0" marR="0" lvl="0" indent="0" algn="ctr" defTabSz="914400" rtl="0" eaLnBrk="1" fontAlgn="auto" latinLnBrk="0" hangingPunct="1">
              <a:lnSpc>
                <a:spcPct val="100000"/>
              </a:lnSpc>
              <a:spcBef>
                <a:spcPts val="0"/>
              </a:spcBef>
              <a:spcAft>
                <a:spcPts val="0"/>
              </a:spcAft>
              <a:buClrTx/>
              <a:buSzTx/>
              <a:buFontTx/>
              <a:buNone/>
              <a:tabLst/>
              <a:defRPr/>
            </a:pPr>
            <a:r>
              <a:rPr lang="de-AT" sz="7200" dirty="0">
                <a:solidFill>
                  <a:prstClr val="white"/>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rPr>
              <a:t>chewing</a:t>
            </a:r>
            <a:endParaRPr kumimoji="0" lang="de-AT" sz="7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Sitka Banner" panose="02000505000000020004" pitchFamily="2" charset="0"/>
              <a:ea typeface="Segoe UI Black" panose="020B0A02040204020203" pitchFamily="34" charset="0"/>
              <a:cs typeface="+mn-cs"/>
            </a:endParaRPr>
          </a:p>
        </p:txBody>
      </p:sp>
      <p:pic>
        <p:nvPicPr>
          <p:cNvPr id="10" name="answer sound">
            <a:hlinkClick r:id="" action="ppaction://media"/>
            <a:extLst>
              <a:ext uri="{FF2B5EF4-FFF2-40B4-BE49-F238E27FC236}">
                <a16:creationId xmlns:a16="http://schemas.microsoft.com/office/drawing/2014/main" id="{0FDF060D-FC09-4180-BB93-77728273A10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50716" y="208255"/>
            <a:ext cx="468313" cy="468313"/>
          </a:xfrm>
          <a:prstGeom prst="rect">
            <a:avLst/>
          </a:prstGeom>
        </p:spPr>
      </p:pic>
    </p:spTree>
    <p:extLst>
      <p:ext uri="{BB962C8B-B14F-4D97-AF65-F5344CB8AC3E}">
        <p14:creationId xmlns:p14="http://schemas.microsoft.com/office/powerpoint/2010/main" val="605312938"/>
      </p:ext>
    </p:extLst>
  </p:cSld>
  <p:clrMapOvr>
    <a:masterClrMapping/>
  </p:clrMapOvr>
  <mc:AlternateContent xmlns:mc="http://schemas.openxmlformats.org/markup-compatibility/2006" xmlns:p14="http://schemas.microsoft.com/office/powerpoint/2010/main">
    <mc:Choice Requires="p14">
      <p:transition spd="slow" p14:dur="1500" advClick="0">
        <p:split orient="vert"/>
      </p:transition>
    </mc:Choice>
    <mc:Fallback xmlns="">
      <p:transition spd="slow" advClick="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257"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eck: abgerundete Ecken 2">
            <a:extLst>
              <a:ext uri="{FF2B5EF4-FFF2-40B4-BE49-F238E27FC236}">
                <a16:creationId xmlns:a16="http://schemas.microsoft.com/office/drawing/2014/main" id="{F1F1B19D-DAEA-476F-8A77-6BE19FF3878D}"/>
              </a:ext>
            </a:extLst>
          </p:cNvPr>
          <p:cNvSpPr/>
          <p:nvPr/>
        </p:nvSpPr>
        <p:spPr>
          <a:xfrm>
            <a:off x="3769257" y="4947176"/>
            <a:ext cx="4653481" cy="572555"/>
          </a:xfrm>
          <a:prstGeom prst="roundRect">
            <a:avLst>
              <a:gd name="adj" fmla="val 50000"/>
            </a:avLst>
          </a:prstGeom>
          <a:solidFill>
            <a:srgbClr val="FFFFFF"/>
          </a:solidFill>
          <a:ln w="28575">
            <a:solidFill>
              <a:srgbClr val="003192"/>
            </a:solidFill>
          </a:ln>
          <a:effectLst>
            <a:glow rad="228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AT"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extfeld 8">
            <a:hlinkClick r:id="rId4" action="ppaction://hlinksldjump"/>
            <a:extLst>
              <a:ext uri="{FF2B5EF4-FFF2-40B4-BE49-F238E27FC236}">
                <a16:creationId xmlns:a16="http://schemas.microsoft.com/office/drawing/2014/main" id="{50DD34A0-C310-418F-9F29-A0F8C45EA1D3}"/>
              </a:ext>
            </a:extLst>
          </p:cNvPr>
          <p:cNvSpPr txBox="1"/>
          <p:nvPr/>
        </p:nvSpPr>
        <p:spPr>
          <a:xfrm>
            <a:off x="3883739" y="4934956"/>
            <a:ext cx="4424516" cy="584775"/>
          </a:xfrm>
          <a:prstGeom prst="rect">
            <a:avLst/>
          </a:prstGeom>
          <a:noFill/>
          <a:effectLst>
            <a:glow rad="63500">
              <a:schemeClr val="accent3">
                <a:satMod val="175000"/>
                <a:alpha val="40000"/>
              </a:schemeClr>
            </a:glow>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srgbClr val="0047D6"/>
                </a:solidFill>
                <a:effectLst>
                  <a:outerShdw blurRad="38100" dist="38100" dir="2700000" algn="tl">
                    <a:srgbClr val="000000">
                      <a:alpha val="43137"/>
                    </a:srgbClr>
                  </a:outerShdw>
                </a:effectLst>
                <a:uLnTx/>
                <a:uFillTx/>
                <a:latin typeface="Sitka Banner" panose="02000505000000020004" pitchFamily="2" charset="0"/>
                <a:ea typeface="Segoe UI Black" panose="020B0A02040204020203" pitchFamily="34" charset="0"/>
                <a:cs typeface="+mn-cs"/>
              </a:rPr>
              <a:t>Click here for the answer</a:t>
            </a:r>
          </a:p>
        </p:txBody>
      </p:sp>
      <p:sp>
        <p:nvSpPr>
          <p:cNvPr id="13" name="Textfeld 12">
            <a:extLst>
              <a:ext uri="{FF2B5EF4-FFF2-40B4-BE49-F238E27FC236}">
                <a16:creationId xmlns:a16="http://schemas.microsoft.com/office/drawing/2014/main" id="{40E84169-5DEB-4570-9847-0560924616E1}"/>
              </a:ext>
            </a:extLst>
          </p:cNvPr>
          <p:cNvSpPr txBox="1"/>
          <p:nvPr/>
        </p:nvSpPr>
        <p:spPr>
          <a:xfrm>
            <a:off x="497605" y="1744367"/>
            <a:ext cx="11196784" cy="34163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7200" dirty="0">
                <a:solidFill>
                  <a:prstClr val="white"/>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rPr>
              <a:t>Which has </a:t>
            </a:r>
            <a:r>
              <a:rPr lang="en-GB" sz="7200" dirty="0" err="1">
                <a:solidFill>
                  <a:prstClr val="white"/>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rPr>
              <a:t>colorful</a:t>
            </a:r>
            <a:r>
              <a:rPr lang="en-GB" sz="7200" dirty="0">
                <a:solidFill>
                  <a:prstClr val="white"/>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rPr>
              <a:t> patterns and small scales, a butterfly or a moth?</a:t>
            </a:r>
            <a:endParaRPr kumimoji="0" lang="en-GB" sz="7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Sitka Banner" panose="02000505000000020004" pitchFamily="2" charset="0"/>
              <a:ea typeface="Segoe UI Black" panose="020B0A02040204020203" pitchFamily="34" charset="0"/>
              <a:cs typeface="+mn-cs"/>
            </a:endParaRPr>
          </a:p>
        </p:txBody>
      </p:sp>
      <p:pic>
        <p:nvPicPr>
          <p:cNvPr id="5" name="Thinking music">
            <a:hlinkClick r:id="" action="ppaction://media"/>
            <a:extLst>
              <a:ext uri="{FF2B5EF4-FFF2-40B4-BE49-F238E27FC236}">
                <a16:creationId xmlns:a16="http://schemas.microsoft.com/office/drawing/2014/main" id="{5E92281B-AE48-4F70-BCD4-B984AF0D025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202634" y="233567"/>
            <a:ext cx="468313" cy="468313"/>
          </a:xfrm>
          <a:prstGeom prst="rect">
            <a:avLst/>
          </a:prstGeom>
        </p:spPr>
      </p:pic>
    </p:spTree>
    <p:extLst>
      <p:ext uri="{BB962C8B-B14F-4D97-AF65-F5344CB8AC3E}">
        <p14:creationId xmlns:p14="http://schemas.microsoft.com/office/powerpoint/2010/main" val="189194741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2156"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lumn1- 200$- text">
            <a:extLst>
              <a:ext uri="{FF2B5EF4-FFF2-40B4-BE49-F238E27FC236}">
                <a16:creationId xmlns:a16="http://schemas.microsoft.com/office/drawing/2014/main" id="{6B2EF2BE-9DE9-4719-A6C3-09808490B9AF}"/>
              </a:ext>
            </a:extLst>
          </p:cNvPr>
          <p:cNvSpPr txBox="1"/>
          <p:nvPr/>
        </p:nvSpPr>
        <p:spPr>
          <a:xfrm>
            <a:off x="4862916" y="5161300"/>
            <a:ext cx="2466165" cy="1015663"/>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AT" sz="6000" b="0" i="0" u="none" strike="noStrike" kern="1200" cap="none" spc="0" normalizeH="0" baseline="0" noProof="0" dirty="0">
                <a:ln>
                  <a:noFill/>
                </a:ln>
                <a:solidFill>
                  <a:srgbClr val="FFC000"/>
                </a:solidFill>
                <a:effectLst>
                  <a:outerShdw blurRad="38100" dist="38100" dir="2700000" algn="tl">
                    <a:srgbClr val="000000">
                      <a:alpha val="43137"/>
                    </a:srgbClr>
                  </a:outerShdw>
                </a:effectLst>
                <a:uLnTx/>
                <a:uFillTx/>
                <a:latin typeface="AcmeFont" pitchFamily="2" charset="0"/>
                <a:ea typeface="+mn-ea"/>
                <a:cs typeface="+mn-cs"/>
              </a:rPr>
              <a:t>$ 200</a:t>
            </a:r>
          </a:p>
        </p:txBody>
      </p:sp>
      <p:sp>
        <p:nvSpPr>
          <p:cNvPr id="9" name="Textfeld 8">
            <a:hlinkClick r:id="rId4" action="ppaction://hlinksldjump"/>
            <a:extLst>
              <a:ext uri="{FF2B5EF4-FFF2-40B4-BE49-F238E27FC236}">
                <a16:creationId xmlns:a16="http://schemas.microsoft.com/office/drawing/2014/main" id="{4AC1386D-740A-4430-91B1-2EA41480E9D6}"/>
              </a:ext>
            </a:extLst>
          </p:cNvPr>
          <p:cNvSpPr txBox="1"/>
          <p:nvPr/>
        </p:nvSpPr>
        <p:spPr>
          <a:xfrm>
            <a:off x="-130948" y="504379"/>
            <a:ext cx="12453891" cy="30162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AT" sz="7200" b="1" i="0" u="sng"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Sitka Banner" panose="02000505000000020004" pitchFamily="2" charset="0"/>
                <a:ea typeface="Segoe UI Black" panose="020B0A02040204020203" pitchFamily="34" charset="0"/>
                <a:cs typeface="+mn-cs"/>
              </a:rPr>
              <a:t>Solution:</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AT"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Sitka Banner" panose="02000505000000020004" pitchFamily="2" charset="0"/>
              <a:ea typeface="Segoe UI Black" panose="020B0A02040204020203" pitchFamily="34" charset="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de-AT" sz="7000" dirty="0">
                <a:solidFill>
                  <a:prstClr val="white"/>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rPr>
              <a:t>butterfly</a:t>
            </a:r>
            <a:endParaRPr kumimoji="0" lang="de-AT" sz="7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Sitka Banner" panose="02000505000000020004" pitchFamily="2" charset="0"/>
              <a:ea typeface="Segoe UI Black" panose="020B0A02040204020203" pitchFamily="34" charset="0"/>
              <a:cs typeface="+mn-cs"/>
            </a:endParaRPr>
          </a:p>
        </p:txBody>
      </p:sp>
      <p:pic>
        <p:nvPicPr>
          <p:cNvPr id="10" name="answer sound">
            <a:hlinkClick r:id="" action="ppaction://media"/>
            <a:extLst>
              <a:ext uri="{FF2B5EF4-FFF2-40B4-BE49-F238E27FC236}">
                <a16:creationId xmlns:a16="http://schemas.microsoft.com/office/drawing/2014/main" id="{02B568AE-B159-4247-9B28-607D12ADB45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50716" y="208255"/>
            <a:ext cx="468313" cy="468313"/>
          </a:xfrm>
          <a:prstGeom prst="rect">
            <a:avLst/>
          </a:prstGeom>
        </p:spPr>
      </p:pic>
    </p:spTree>
    <p:extLst>
      <p:ext uri="{BB962C8B-B14F-4D97-AF65-F5344CB8AC3E}">
        <p14:creationId xmlns:p14="http://schemas.microsoft.com/office/powerpoint/2010/main" val="2554212006"/>
      </p:ext>
    </p:extLst>
  </p:cSld>
  <p:clrMapOvr>
    <a:masterClrMapping/>
  </p:clrMapOvr>
  <mc:AlternateContent xmlns:mc="http://schemas.openxmlformats.org/markup-compatibility/2006" xmlns:p14="http://schemas.microsoft.com/office/powerpoint/2010/main">
    <mc:Choice Requires="p14">
      <p:transition spd="slow" p14:dur="1500" advClick="0">
        <p:split orient="vert"/>
      </p:transition>
    </mc:Choice>
    <mc:Fallback xmlns="">
      <p:transition spd="slow" advClick="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257"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eck: abgerundete Ecken 2">
            <a:extLst>
              <a:ext uri="{FF2B5EF4-FFF2-40B4-BE49-F238E27FC236}">
                <a16:creationId xmlns:a16="http://schemas.microsoft.com/office/drawing/2014/main" id="{FC580F61-2543-40EB-B8C1-961309E0C0F8}"/>
              </a:ext>
            </a:extLst>
          </p:cNvPr>
          <p:cNvSpPr/>
          <p:nvPr/>
        </p:nvSpPr>
        <p:spPr>
          <a:xfrm>
            <a:off x="3769257" y="5091223"/>
            <a:ext cx="4653481" cy="572555"/>
          </a:xfrm>
          <a:prstGeom prst="roundRect">
            <a:avLst>
              <a:gd name="adj" fmla="val 50000"/>
            </a:avLst>
          </a:prstGeom>
          <a:solidFill>
            <a:srgbClr val="FFFFFF"/>
          </a:solidFill>
          <a:ln w="28575">
            <a:solidFill>
              <a:srgbClr val="003192"/>
            </a:solidFill>
          </a:ln>
          <a:effectLst>
            <a:glow rad="228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AT"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extfeld 8">
            <a:hlinkClick r:id="rId4" action="ppaction://hlinksldjump"/>
            <a:extLst>
              <a:ext uri="{FF2B5EF4-FFF2-40B4-BE49-F238E27FC236}">
                <a16:creationId xmlns:a16="http://schemas.microsoft.com/office/drawing/2014/main" id="{B35DEAC4-1350-4DD8-9B37-3B10E1990464}"/>
              </a:ext>
            </a:extLst>
          </p:cNvPr>
          <p:cNvSpPr txBox="1"/>
          <p:nvPr/>
        </p:nvSpPr>
        <p:spPr>
          <a:xfrm>
            <a:off x="3883739" y="5079003"/>
            <a:ext cx="4424516" cy="584775"/>
          </a:xfrm>
          <a:prstGeom prst="rect">
            <a:avLst/>
          </a:prstGeom>
          <a:noFill/>
          <a:effectLst>
            <a:glow rad="63500">
              <a:schemeClr val="accent3">
                <a:satMod val="175000"/>
                <a:alpha val="40000"/>
              </a:schemeClr>
            </a:glow>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srgbClr val="0047D6"/>
                </a:solidFill>
                <a:effectLst>
                  <a:outerShdw blurRad="38100" dist="38100" dir="2700000" algn="tl">
                    <a:srgbClr val="000000">
                      <a:alpha val="43137"/>
                    </a:srgbClr>
                  </a:outerShdw>
                </a:effectLst>
                <a:uLnTx/>
                <a:uFillTx/>
                <a:latin typeface="Sitka Banner" panose="02000505000000020004" pitchFamily="2" charset="0"/>
                <a:ea typeface="Segoe UI Black" panose="020B0A02040204020203" pitchFamily="34" charset="0"/>
                <a:cs typeface="+mn-cs"/>
              </a:rPr>
              <a:t>Click here for the answer</a:t>
            </a:r>
          </a:p>
        </p:txBody>
      </p:sp>
      <p:sp>
        <p:nvSpPr>
          <p:cNvPr id="11" name="Textfeld 10">
            <a:extLst>
              <a:ext uri="{FF2B5EF4-FFF2-40B4-BE49-F238E27FC236}">
                <a16:creationId xmlns:a16="http://schemas.microsoft.com/office/drawing/2014/main" id="{A4669CB1-961E-4ADF-A039-6D95729060AD}"/>
              </a:ext>
            </a:extLst>
          </p:cNvPr>
          <p:cNvSpPr txBox="1"/>
          <p:nvPr/>
        </p:nvSpPr>
        <p:spPr>
          <a:xfrm>
            <a:off x="497605" y="1384811"/>
            <a:ext cx="11196784" cy="34163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2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Sitka Banner" panose="02000505000000020004" pitchFamily="2" charset="0"/>
                <a:ea typeface="Segoe UI Black" panose="020B0A02040204020203" pitchFamily="34" charset="0"/>
                <a:cs typeface="+mn-cs"/>
              </a:rPr>
              <a:t>Does a butterfly or a moth have wings fold flat or spread out when resting?</a:t>
            </a:r>
          </a:p>
        </p:txBody>
      </p:sp>
      <p:pic>
        <p:nvPicPr>
          <p:cNvPr id="5" name="Thinking music">
            <a:hlinkClick r:id="" action="ppaction://media"/>
            <a:extLst>
              <a:ext uri="{FF2B5EF4-FFF2-40B4-BE49-F238E27FC236}">
                <a16:creationId xmlns:a16="http://schemas.microsoft.com/office/drawing/2014/main" id="{1354AD58-16DB-4A01-8C59-B8F5758B142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202634" y="233567"/>
            <a:ext cx="468313" cy="468313"/>
          </a:xfrm>
          <a:prstGeom prst="rect">
            <a:avLst/>
          </a:prstGeom>
        </p:spPr>
      </p:pic>
    </p:spTree>
    <p:extLst>
      <p:ext uri="{BB962C8B-B14F-4D97-AF65-F5344CB8AC3E}">
        <p14:creationId xmlns:p14="http://schemas.microsoft.com/office/powerpoint/2010/main" val="410031596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2156"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lumn1- 200$- text">
            <a:extLst>
              <a:ext uri="{FF2B5EF4-FFF2-40B4-BE49-F238E27FC236}">
                <a16:creationId xmlns:a16="http://schemas.microsoft.com/office/drawing/2014/main" id="{27D969F5-BA81-456B-A4F0-647631761BF2}"/>
              </a:ext>
            </a:extLst>
          </p:cNvPr>
          <p:cNvSpPr txBox="1"/>
          <p:nvPr/>
        </p:nvSpPr>
        <p:spPr>
          <a:xfrm>
            <a:off x="4862917" y="5544368"/>
            <a:ext cx="2466165" cy="1015663"/>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AT" sz="6000" b="0" i="0" u="none" strike="noStrike" kern="1200" cap="none" spc="0" normalizeH="0" baseline="0" noProof="0" dirty="0">
                <a:ln>
                  <a:noFill/>
                </a:ln>
                <a:solidFill>
                  <a:srgbClr val="FFC000"/>
                </a:solidFill>
                <a:effectLst>
                  <a:outerShdw blurRad="38100" dist="38100" dir="2700000" algn="tl">
                    <a:srgbClr val="000000">
                      <a:alpha val="43137"/>
                    </a:srgbClr>
                  </a:outerShdw>
                </a:effectLst>
                <a:uLnTx/>
                <a:uFillTx/>
                <a:latin typeface="AcmeFont" pitchFamily="2" charset="0"/>
                <a:ea typeface="+mn-ea"/>
                <a:cs typeface="+mn-cs"/>
              </a:rPr>
              <a:t>$ 400</a:t>
            </a:r>
          </a:p>
        </p:txBody>
      </p:sp>
      <p:sp>
        <p:nvSpPr>
          <p:cNvPr id="9" name="Textfeld 8">
            <a:hlinkClick r:id="rId4" action="ppaction://hlinksldjump"/>
            <a:extLst>
              <a:ext uri="{FF2B5EF4-FFF2-40B4-BE49-F238E27FC236}">
                <a16:creationId xmlns:a16="http://schemas.microsoft.com/office/drawing/2014/main" id="{128AB4A1-9989-4CFF-B7E6-77C406871CC0}"/>
              </a:ext>
            </a:extLst>
          </p:cNvPr>
          <p:cNvSpPr txBox="1"/>
          <p:nvPr/>
        </p:nvSpPr>
        <p:spPr>
          <a:xfrm>
            <a:off x="570401" y="958498"/>
            <a:ext cx="11051196" cy="449353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AT" sz="7200" b="1" i="0" u="sng"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Sitka Banner" panose="02000505000000020004" pitchFamily="2" charset="0"/>
                <a:ea typeface="Segoe UI Black" panose="020B0A02040204020203" pitchFamily="34" charset="0"/>
                <a:cs typeface="+mn-cs"/>
              </a:rPr>
              <a:t>Solution:</a:t>
            </a:r>
          </a:p>
          <a:p>
            <a:pPr marL="0" marR="0" lvl="0" indent="0" algn="ctr" defTabSz="914400" rtl="0" eaLnBrk="1" fontAlgn="auto" latinLnBrk="0" hangingPunct="1">
              <a:lnSpc>
                <a:spcPct val="100000"/>
              </a:lnSpc>
              <a:spcBef>
                <a:spcPts val="0"/>
              </a:spcBef>
              <a:spcAft>
                <a:spcPts val="0"/>
              </a:spcAft>
              <a:buClrTx/>
              <a:buSzTx/>
              <a:buFontTx/>
              <a:buNone/>
              <a:tabLst/>
              <a:defRPr/>
            </a:pPr>
            <a:r>
              <a:rPr lang="de-AT" sz="7200" dirty="0">
                <a:solidFill>
                  <a:prstClr val="white"/>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rPr>
              <a:t>moths</a:t>
            </a:r>
            <a:endParaRPr kumimoji="0" lang="de-AT" sz="72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Sitka Banner" panose="02000505000000020004" pitchFamily="2" charset="0"/>
              <a:ea typeface="Segoe UI Black" panose="020B0A02040204020203" pitchFamily="34" charset="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AT" sz="7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Sitka Banner" panose="02000505000000020004" pitchFamily="2" charset="0"/>
              <a:ea typeface="Segoe UI Black" panose="020B0A02040204020203" pitchFamily="34" charset="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AT" sz="7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Sitka Banner" panose="02000505000000020004" pitchFamily="2" charset="0"/>
              <a:ea typeface="Segoe UI Black" panose="020B0A02040204020203" pitchFamily="34" charset="0"/>
              <a:cs typeface="+mn-cs"/>
            </a:endParaRPr>
          </a:p>
        </p:txBody>
      </p:sp>
      <p:pic>
        <p:nvPicPr>
          <p:cNvPr id="10" name="answer sound">
            <a:hlinkClick r:id="" action="ppaction://media"/>
            <a:extLst>
              <a:ext uri="{FF2B5EF4-FFF2-40B4-BE49-F238E27FC236}">
                <a16:creationId xmlns:a16="http://schemas.microsoft.com/office/drawing/2014/main" id="{C8F3B21B-D66C-46EB-8B63-8C18D603744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50716" y="208255"/>
            <a:ext cx="468313" cy="468313"/>
          </a:xfrm>
          <a:prstGeom prst="rect">
            <a:avLst/>
          </a:prstGeom>
        </p:spPr>
      </p:pic>
    </p:spTree>
    <p:extLst>
      <p:ext uri="{BB962C8B-B14F-4D97-AF65-F5344CB8AC3E}">
        <p14:creationId xmlns:p14="http://schemas.microsoft.com/office/powerpoint/2010/main" val="581738482"/>
      </p:ext>
    </p:extLst>
  </p:cSld>
  <p:clrMapOvr>
    <a:masterClrMapping/>
  </p:clrMapOvr>
  <mc:AlternateContent xmlns:mc="http://schemas.openxmlformats.org/markup-compatibility/2006" xmlns:p14="http://schemas.microsoft.com/office/powerpoint/2010/main">
    <mc:Choice Requires="p14">
      <p:transition spd="slow" p14:dur="1500" advClick="0">
        <p:split orient="vert"/>
      </p:transition>
    </mc:Choice>
    <mc:Fallback xmlns="">
      <p:transition spd="slow" advClick="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257"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eck: abgerundete Ecken 2">
            <a:extLst>
              <a:ext uri="{FF2B5EF4-FFF2-40B4-BE49-F238E27FC236}">
                <a16:creationId xmlns:a16="http://schemas.microsoft.com/office/drawing/2014/main" id="{82514961-5F06-4988-A962-0B958701A7E0}"/>
              </a:ext>
            </a:extLst>
          </p:cNvPr>
          <p:cNvSpPr/>
          <p:nvPr/>
        </p:nvSpPr>
        <p:spPr>
          <a:xfrm>
            <a:off x="3769257" y="5178667"/>
            <a:ext cx="4653481" cy="572555"/>
          </a:xfrm>
          <a:prstGeom prst="roundRect">
            <a:avLst>
              <a:gd name="adj" fmla="val 50000"/>
            </a:avLst>
          </a:prstGeom>
          <a:solidFill>
            <a:srgbClr val="FFFFFF"/>
          </a:solidFill>
          <a:ln w="28575">
            <a:solidFill>
              <a:srgbClr val="003192"/>
            </a:solidFill>
          </a:ln>
          <a:effectLst>
            <a:glow rad="228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AT"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extfeld 8">
            <a:hlinkClick r:id="rId4" action="ppaction://hlinksldjump"/>
            <a:extLst>
              <a:ext uri="{FF2B5EF4-FFF2-40B4-BE49-F238E27FC236}">
                <a16:creationId xmlns:a16="http://schemas.microsoft.com/office/drawing/2014/main" id="{8B44D3AE-B086-4BCA-AC0C-FD8041DEC856}"/>
              </a:ext>
            </a:extLst>
          </p:cNvPr>
          <p:cNvSpPr txBox="1"/>
          <p:nvPr/>
        </p:nvSpPr>
        <p:spPr>
          <a:xfrm>
            <a:off x="3883739" y="5166447"/>
            <a:ext cx="4424516" cy="584775"/>
          </a:xfrm>
          <a:prstGeom prst="rect">
            <a:avLst/>
          </a:prstGeom>
          <a:noFill/>
          <a:effectLst>
            <a:glow rad="63500">
              <a:schemeClr val="accent3">
                <a:satMod val="175000"/>
                <a:alpha val="40000"/>
              </a:schemeClr>
            </a:glow>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srgbClr val="0047D6"/>
                </a:solidFill>
                <a:effectLst>
                  <a:outerShdw blurRad="38100" dist="38100" dir="2700000" algn="tl">
                    <a:srgbClr val="000000">
                      <a:alpha val="43137"/>
                    </a:srgbClr>
                  </a:outerShdw>
                </a:effectLst>
                <a:uLnTx/>
                <a:uFillTx/>
                <a:latin typeface="Sitka Banner" panose="02000505000000020004" pitchFamily="2" charset="0"/>
                <a:ea typeface="Segoe UI Black" panose="020B0A02040204020203" pitchFamily="34" charset="0"/>
                <a:cs typeface="+mn-cs"/>
              </a:rPr>
              <a:t>Click here for the answer</a:t>
            </a:r>
          </a:p>
        </p:txBody>
      </p:sp>
      <p:sp>
        <p:nvSpPr>
          <p:cNvPr id="11" name="Textfeld 10">
            <a:extLst>
              <a:ext uri="{FF2B5EF4-FFF2-40B4-BE49-F238E27FC236}">
                <a16:creationId xmlns:a16="http://schemas.microsoft.com/office/drawing/2014/main" id="{4DFAD8B6-E6B9-45BE-A4FD-CC5159702592}"/>
              </a:ext>
            </a:extLst>
          </p:cNvPr>
          <p:cNvSpPr txBox="1"/>
          <p:nvPr/>
        </p:nvSpPr>
        <p:spPr>
          <a:xfrm>
            <a:off x="229591" y="1190938"/>
            <a:ext cx="11732812" cy="34163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AT" sz="72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Sitka Banner" panose="02000505000000020004" pitchFamily="2" charset="0"/>
                <a:ea typeface="Segoe UI Black" panose="020B0A02040204020203" pitchFamily="34" charset="0"/>
                <a:cs typeface="+mn-cs"/>
              </a:rPr>
              <a:t>Butterflies and moths have different coverings during which stage of metamorphosis?</a:t>
            </a:r>
            <a:endParaRPr kumimoji="0" lang="en-GB" sz="72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Sitka Banner" panose="02000505000000020004" pitchFamily="2" charset="0"/>
              <a:ea typeface="Segoe UI Black" panose="020B0A02040204020203" pitchFamily="34" charset="0"/>
              <a:cs typeface="+mn-cs"/>
            </a:endParaRPr>
          </a:p>
        </p:txBody>
      </p:sp>
      <p:pic>
        <p:nvPicPr>
          <p:cNvPr id="5" name="Thinking music">
            <a:hlinkClick r:id="" action="ppaction://media"/>
            <a:extLst>
              <a:ext uri="{FF2B5EF4-FFF2-40B4-BE49-F238E27FC236}">
                <a16:creationId xmlns:a16="http://schemas.microsoft.com/office/drawing/2014/main" id="{FB83D2F7-43A3-4810-887C-548EAC84910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202634" y="233567"/>
            <a:ext cx="468313" cy="468313"/>
          </a:xfrm>
          <a:prstGeom prst="rect">
            <a:avLst/>
          </a:prstGeom>
        </p:spPr>
      </p:pic>
    </p:spTree>
    <p:extLst>
      <p:ext uri="{BB962C8B-B14F-4D97-AF65-F5344CB8AC3E}">
        <p14:creationId xmlns:p14="http://schemas.microsoft.com/office/powerpoint/2010/main" val="10966447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2156"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lumn1- 200$- text">
            <a:extLst>
              <a:ext uri="{FF2B5EF4-FFF2-40B4-BE49-F238E27FC236}">
                <a16:creationId xmlns:a16="http://schemas.microsoft.com/office/drawing/2014/main" id="{D3F5593C-83C2-4631-9B8A-F74A30C47C67}"/>
              </a:ext>
            </a:extLst>
          </p:cNvPr>
          <p:cNvSpPr txBox="1"/>
          <p:nvPr/>
        </p:nvSpPr>
        <p:spPr>
          <a:xfrm>
            <a:off x="4862916" y="5289841"/>
            <a:ext cx="2466165" cy="1015663"/>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AT" sz="6000" b="0" i="0" u="none" strike="noStrike" kern="1200" cap="none" spc="0" normalizeH="0" baseline="0" noProof="0" dirty="0">
                <a:ln>
                  <a:noFill/>
                </a:ln>
                <a:solidFill>
                  <a:srgbClr val="FFC000"/>
                </a:solidFill>
                <a:effectLst>
                  <a:outerShdw blurRad="38100" dist="38100" dir="2700000" algn="tl">
                    <a:srgbClr val="000000">
                      <a:alpha val="43137"/>
                    </a:srgbClr>
                  </a:outerShdw>
                </a:effectLst>
                <a:uLnTx/>
                <a:uFillTx/>
                <a:latin typeface="AcmeFont" pitchFamily="2" charset="0"/>
                <a:ea typeface="+mn-ea"/>
                <a:cs typeface="+mn-cs"/>
              </a:rPr>
              <a:t>$ 600</a:t>
            </a:r>
          </a:p>
        </p:txBody>
      </p:sp>
      <p:sp>
        <p:nvSpPr>
          <p:cNvPr id="9" name="Textfeld 8">
            <a:hlinkClick r:id="rId4" action="ppaction://hlinksldjump"/>
            <a:extLst>
              <a:ext uri="{FF2B5EF4-FFF2-40B4-BE49-F238E27FC236}">
                <a16:creationId xmlns:a16="http://schemas.microsoft.com/office/drawing/2014/main" id="{63886B1C-F146-47CD-9A22-FF61D5B3B8C2}"/>
              </a:ext>
            </a:extLst>
          </p:cNvPr>
          <p:cNvSpPr txBox="1"/>
          <p:nvPr/>
        </p:nvSpPr>
        <p:spPr>
          <a:xfrm>
            <a:off x="1176716" y="1309345"/>
            <a:ext cx="9838568" cy="230832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AT" sz="7200" b="1" i="0" u="sng"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Sitka Banner" panose="02000505000000020004" pitchFamily="2" charset="0"/>
                <a:ea typeface="Segoe UI Black" panose="020B0A02040204020203" pitchFamily="34" charset="0"/>
                <a:cs typeface="+mn-cs"/>
              </a:rPr>
              <a:t>Solution: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AT" sz="7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Sitka Banner" panose="02000505000000020004" pitchFamily="2" charset="0"/>
                <a:ea typeface="Segoe UI Black" panose="020B0A02040204020203" pitchFamily="34" charset="0"/>
                <a:cs typeface="+mn-cs"/>
              </a:rPr>
              <a:t>pupa</a:t>
            </a:r>
          </a:p>
        </p:txBody>
      </p:sp>
      <p:pic>
        <p:nvPicPr>
          <p:cNvPr id="10" name="answer sound">
            <a:hlinkClick r:id="" action="ppaction://media"/>
            <a:extLst>
              <a:ext uri="{FF2B5EF4-FFF2-40B4-BE49-F238E27FC236}">
                <a16:creationId xmlns:a16="http://schemas.microsoft.com/office/drawing/2014/main" id="{76F1452F-F016-40C4-9018-B4F41870FCE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50716" y="208255"/>
            <a:ext cx="468313" cy="468313"/>
          </a:xfrm>
          <a:prstGeom prst="rect">
            <a:avLst/>
          </a:prstGeom>
        </p:spPr>
      </p:pic>
    </p:spTree>
    <p:extLst>
      <p:ext uri="{BB962C8B-B14F-4D97-AF65-F5344CB8AC3E}">
        <p14:creationId xmlns:p14="http://schemas.microsoft.com/office/powerpoint/2010/main" val="2276463593"/>
      </p:ext>
    </p:extLst>
  </p:cSld>
  <p:clrMapOvr>
    <a:masterClrMapping/>
  </p:clrMapOvr>
  <mc:AlternateContent xmlns:mc="http://schemas.openxmlformats.org/markup-compatibility/2006" xmlns:p14="http://schemas.microsoft.com/office/powerpoint/2010/main">
    <mc:Choice Requires="p14">
      <p:transition spd="slow" p14:dur="1500" advClick="0">
        <p:split orient="vert"/>
      </p:transition>
    </mc:Choice>
    <mc:Fallback xmlns="">
      <p:transition spd="slow" advClick="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257"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eck: abgerundete Ecken 2">
            <a:extLst>
              <a:ext uri="{FF2B5EF4-FFF2-40B4-BE49-F238E27FC236}">
                <a16:creationId xmlns:a16="http://schemas.microsoft.com/office/drawing/2014/main" id="{BF0B5586-924F-4AC1-8DFE-19CAD0DABB4D}"/>
              </a:ext>
            </a:extLst>
          </p:cNvPr>
          <p:cNvSpPr/>
          <p:nvPr/>
        </p:nvSpPr>
        <p:spPr>
          <a:xfrm>
            <a:off x="3769257" y="4942406"/>
            <a:ext cx="4653481" cy="572555"/>
          </a:xfrm>
          <a:prstGeom prst="roundRect">
            <a:avLst>
              <a:gd name="adj" fmla="val 50000"/>
            </a:avLst>
          </a:prstGeom>
          <a:solidFill>
            <a:srgbClr val="FFFFFF"/>
          </a:solidFill>
          <a:ln w="28575">
            <a:solidFill>
              <a:srgbClr val="003192"/>
            </a:solidFill>
          </a:ln>
          <a:effectLst>
            <a:glow rad="228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AT"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extfeld 8">
            <a:hlinkClick r:id="rId4" action="ppaction://hlinksldjump"/>
            <a:extLst>
              <a:ext uri="{FF2B5EF4-FFF2-40B4-BE49-F238E27FC236}">
                <a16:creationId xmlns:a16="http://schemas.microsoft.com/office/drawing/2014/main" id="{E1F07E57-EABB-4136-9B11-6BDB80A91A37}"/>
              </a:ext>
            </a:extLst>
          </p:cNvPr>
          <p:cNvSpPr txBox="1"/>
          <p:nvPr/>
        </p:nvSpPr>
        <p:spPr>
          <a:xfrm>
            <a:off x="3883739" y="4930186"/>
            <a:ext cx="4424516" cy="584775"/>
          </a:xfrm>
          <a:prstGeom prst="rect">
            <a:avLst/>
          </a:prstGeom>
          <a:noFill/>
          <a:effectLst>
            <a:glow rad="63500">
              <a:schemeClr val="accent3">
                <a:satMod val="175000"/>
                <a:alpha val="40000"/>
              </a:schemeClr>
            </a:glow>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srgbClr val="0047D6"/>
                </a:solidFill>
                <a:effectLst>
                  <a:outerShdw blurRad="38100" dist="38100" dir="2700000" algn="tl">
                    <a:srgbClr val="000000">
                      <a:alpha val="43137"/>
                    </a:srgbClr>
                  </a:outerShdw>
                </a:effectLst>
                <a:uLnTx/>
                <a:uFillTx/>
                <a:latin typeface="Sitka Banner" panose="02000505000000020004" pitchFamily="2" charset="0"/>
                <a:ea typeface="Segoe UI Black" panose="020B0A02040204020203" pitchFamily="34" charset="0"/>
                <a:cs typeface="+mn-cs"/>
              </a:rPr>
              <a:t>Click here for the answer</a:t>
            </a:r>
          </a:p>
        </p:txBody>
      </p:sp>
      <p:sp>
        <p:nvSpPr>
          <p:cNvPr id="11" name="Textfeld 10">
            <a:extLst>
              <a:ext uri="{FF2B5EF4-FFF2-40B4-BE49-F238E27FC236}">
                <a16:creationId xmlns:a16="http://schemas.microsoft.com/office/drawing/2014/main" id="{F69B386F-A297-4C37-9433-0ED43EAD7D17}"/>
              </a:ext>
            </a:extLst>
          </p:cNvPr>
          <p:cNvSpPr txBox="1"/>
          <p:nvPr/>
        </p:nvSpPr>
        <p:spPr>
          <a:xfrm>
            <a:off x="229591" y="949200"/>
            <a:ext cx="11732812" cy="34163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AT" sz="72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Sitka Banner" panose="02000505000000020004" pitchFamily="2" charset="0"/>
                <a:ea typeface="Segoe UI Black" panose="020B0A02040204020203" pitchFamily="34" charset="0"/>
                <a:cs typeface="+mn-cs"/>
              </a:rPr>
              <a:t>What are three characteristics of moths (that are different than a butterfly)?</a:t>
            </a:r>
            <a:endParaRPr kumimoji="0" lang="en-GB" sz="72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Sitka Banner" panose="02000505000000020004" pitchFamily="2" charset="0"/>
              <a:ea typeface="Segoe UI Black" panose="020B0A02040204020203" pitchFamily="34" charset="0"/>
              <a:cs typeface="+mn-cs"/>
            </a:endParaRPr>
          </a:p>
        </p:txBody>
      </p:sp>
      <p:pic>
        <p:nvPicPr>
          <p:cNvPr id="5" name="Thinking music">
            <a:hlinkClick r:id="" action="ppaction://media"/>
            <a:extLst>
              <a:ext uri="{FF2B5EF4-FFF2-40B4-BE49-F238E27FC236}">
                <a16:creationId xmlns:a16="http://schemas.microsoft.com/office/drawing/2014/main" id="{00744A3D-22F2-493F-9654-3A60F270550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202634" y="233567"/>
            <a:ext cx="468313" cy="468313"/>
          </a:xfrm>
          <a:prstGeom prst="rect">
            <a:avLst/>
          </a:prstGeom>
        </p:spPr>
      </p:pic>
    </p:spTree>
    <p:extLst>
      <p:ext uri="{BB962C8B-B14F-4D97-AF65-F5344CB8AC3E}">
        <p14:creationId xmlns:p14="http://schemas.microsoft.com/office/powerpoint/2010/main" val="27400825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2156"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lumn1- 200$- text">
            <a:extLst>
              <a:ext uri="{FF2B5EF4-FFF2-40B4-BE49-F238E27FC236}">
                <a16:creationId xmlns:a16="http://schemas.microsoft.com/office/drawing/2014/main" id="{0B24DCD6-A77E-47AA-9E76-768491B7AB21}"/>
              </a:ext>
            </a:extLst>
          </p:cNvPr>
          <p:cNvSpPr txBox="1"/>
          <p:nvPr/>
        </p:nvSpPr>
        <p:spPr>
          <a:xfrm>
            <a:off x="4862916" y="5195251"/>
            <a:ext cx="2466165" cy="1015663"/>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AT" sz="6000" b="0" i="0" u="none" strike="noStrike" kern="1200" cap="none" spc="0" normalizeH="0" baseline="0" noProof="0" dirty="0">
                <a:ln>
                  <a:noFill/>
                </a:ln>
                <a:solidFill>
                  <a:srgbClr val="FFC000"/>
                </a:solidFill>
                <a:effectLst>
                  <a:outerShdw blurRad="38100" dist="38100" dir="2700000" algn="tl">
                    <a:srgbClr val="000000">
                      <a:alpha val="43137"/>
                    </a:srgbClr>
                  </a:outerShdw>
                </a:effectLst>
                <a:uLnTx/>
                <a:uFillTx/>
                <a:latin typeface="AcmeFont" pitchFamily="2" charset="0"/>
                <a:ea typeface="+mn-ea"/>
                <a:cs typeface="+mn-cs"/>
              </a:rPr>
              <a:t>$ 800</a:t>
            </a:r>
          </a:p>
        </p:txBody>
      </p:sp>
      <p:sp>
        <p:nvSpPr>
          <p:cNvPr id="9" name="Textfeld 8">
            <a:hlinkClick r:id="rId4" action="ppaction://hlinksldjump"/>
            <a:extLst>
              <a:ext uri="{FF2B5EF4-FFF2-40B4-BE49-F238E27FC236}">
                <a16:creationId xmlns:a16="http://schemas.microsoft.com/office/drawing/2014/main" id="{E04EA59F-023B-490A-9429-3EF236525812}"/>
              </a:ext>
            </a:extLst>
          </p:cNvPr>
          <p:cNvSpPr txBox="1"/>
          <p:nvPr/>
        </p:nvSpPr>
        <p:spPr>
          <a:xfrm>
            <a:off x="1424910" y="442411"/>
            <a:ext cx="9838568" cy="397031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AT" sz="7200" b="1" i="0" u="sng"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Sitka Banner" panose="02000505000000020004" pitchFamily="2" charset="0"/>
                <a:ea typeface="Segoe UI Black" panose="020B0A02040204020203" pitchFamily="34" charset="0"/>
                <a:cs typeface="+mn-cs"/>
              </a:rPr>
              <a:t>Solution:</a:t>
            </a:r>
          </a:p>
          <a:p>
            <a:pPr marL="857250" marR="0" lvl="0" indent="-8572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e-AT" sz="6000" dirty="0">
                <a:solidFill>
                  <a:prstClr val="white"/>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rPr>
              <a:t>thick and feathery antennae</a:t>
            </a:r>
          </a:p>
          <a:p>
            <a:pPr marL="857250" marR="0" lvl="0" indent="-8572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e-AT" sz="6000" dirty="0">
                <a:solidFill>
                  <a:prstClr val="white"/>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rPr>
              <a:t>pupa covering is a cocoon</a:t>
            </a:r>
          </a:p>
          <a:p>
            <a:pPr marL="857250" marR="0" lvl="0" indent="-8572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de-AT" sz="600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Sitka Banner" panose="02000505000000020004" pitchFamily="2" charset="0"/>
                <a:ea typeface="Segoe UI Black" panose="020B0A02040204020203" pitchFamily="34" charset="0"/>
                <a:cs typeface="+mn-cs"/>
              </a:rPr>
              <a:t>fly and feed at night</a:t>
            </a:r>
          </a:p>
        </p:txBody>
      </p:sp>
      <p:pic>
        <p:nvPicPr>
          <p:cNvPr id="10" name="answer sound">
            <a:hlinkClick r:id="" action="ppaction://media"/>
            <a:extLst>
              <a:ext uri="{FF2B5EF4-FFF2-40B4-BE49-F238E27FC236}">
                <a16:creationId xmlns:a16="http://schemas.microsoft.com/office/drawing/2014/main" id="{31A03B6D-5DA7-405E-AD5F-B2FCF2627B7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50716" y="208255"/>
            <a:ext cx="468313" cy="468313"/>
          </a:xfrm>
          <a:prstGeom prst="rect">
            <a:avLst/>
          </a:prstGeom>
        </p:spPr>
      </p:pic>
    </p:spTree>
    <p:extLst>
      <p:ext uri="{BB962C8B-B14F-4D97-AF65-F5344CB8AC3E}">
        <p14:creationId xmlns:p14="http://schemas.microsoft.com/office/powerpoint/2010/main" val="1698096333"/>
      </p:ext>
    </p:extLst>
  </p:cSld>
  <p:clrMapOvr>
    <a:masterClrMapping/>
  </p:clrMapOvr>
  <mc:AlternateContent xmlns:mc="http://schemas.openxmlformats.org/markup-compatibility/2006" xmlns:p14="http://schemas.microsoft.com/office/powerpoint/2010/main">
    <mc:Choice Requires="p14">
      <p:transition spd="slow" p14:dur="1500" advClick="0">
        <p:split orient="vert"/>
      </p:transition>
    </mc:Choice>
    <mc:Fallback xmlns="">
      <p:transition spd="slow" advClick="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257"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eck: abgerundete Ecken 2">
            <a:extLst>
              <a:ext uri="{FF2B5EF4-FFF2-40B4-BE49-F238E27FC236}">
                <a16:creationId xmlns:a16="http://schemas.microsoft.com/office/drawing/2014/main" id="{700DEF26-D355-4597-BEFF-B490BEE7CE09}"/>
              </a:ext>
            </a:extLst>
          </p:cNvPr>
          <p:cNvSpPr/>
          <p:nvPr/>
        </p:nvSpPr>
        <p:spPr>
          <a:xfrm>
            <a:off x="3769257" y="5798196"/>
            <a:ext cx="4653481" cy="572555"/>
          </a:xfrm>
          <a:prstGeom prst="roundRect">
            <a:avLst>
              <a:gd name="adj" fmla="val 50000"/>
            </a:avLst>
          </a:prstGeom>
          <a:solidFill>
            <a:srgbClr val="FFFFFF"/>
          </a:solidFill>
          <a:ln w="28575">
            <a:solidFill>
              <a:srgbClr val="003192"/>
            </a:solidFill>
          </a:ln>
          <a:effectLst>
            <a:glow rad="228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AT"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extfeld 8">
            <a:hlinkClick r:id="rId4" action="ppaction://hlinksldjump"/>
            <a:extLst>
              <a:ext uri="{FF2B5EF4-FFF2-40B4-BE49-F238E27FC236}">
                <a16:creationId xmlns:a16="http://schemas.microsoft.com/office/drawing/2014/main" id="{4A83BCEB-6A84-4F0F-A6E2-D7477078554F}"/>
              </a:ext>
            </a:extLst>
          </p:cNvPr>
          <p:cNvSpPr txBox="1"/>
          <p:nvPr/>
        </p:nvSpPr>
        <p:spPr>
          <a:xfrm>
            <a:off x="3883739" y="5785976"/>
            <a:ext cx="4424516" cy="584775"/>
          </a:xfrm>
          <a:prstGeom prst="rect">
            <a:avLst/>
          </a:prstGeom>
          <a:noFill/>
          <a:effectLst>
            <a:glow rad="63500">
              <a:schemeClr val="accent3">
                <a:satMod val="175000"/>
                <a:alpha val="40000"/>
              </a:schemeClr>
            </a:glow>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srgbClr val="0047D6"/>
                </a:solidFill>
                <a:effectLst>
                  <a:outerShdw blurRad="38100" dist="38100" dir="2700000" algn="tl">
                    <a:srgbClr val="000000">
                      <a:alpha val="43137"/>
                    </a:srgbClr>
                  </a:outerShdw>
                </a:effectLst>
                <a:uLnTx/>
                <a:uFillTx/>
                <a:latin typeface="Sitka Banner" panose="02000505000000020004" pitchFamily="2" charset="0"/>
                <a:ea typeface="Segoe UI Black" panose="020B0A02040204020203" pitchFamily="34" charset="0"/>
                <a:cs typeface="+mn-cs"/>
              </a:rPr>
              <a:t>Click here for the answer</a:t>
            </a:r>
          </a:p>
        </p:txBody>
      </p:sp>
      <p:sp>
        <p:nvSpPr>
          <p:cNvPr id="11" name="Textfeld 10">
            <a:extLst>
              <a:ext uri="{FF2B5EF4-FFF2-40B4-BE49-F238E27FC236}">
                <a16:creationId xmlns:a16="http://schemas.microsoft.com/office/drawing/2014/main" id="{83EA53D1-B28E-48FC-B1C2-704B42E42939}"/>
              </a:ext>
            </a:extLst>
          </p:cNvPr>
          <p:cNvSpPr txBox="1"/>
          <p:nvPr/>
        </p:nvSpPr>
        <p:spPr>
          <a:xfrm>
            <a:off x="723576" y="560338"/>
            <a:ext cx="11265790" cy="3416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AT" sz="72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Sitka Banner" panose="02000505000000020004" pitchFamily="2" charset="0"/>
                <a:ea typeface="Segoe UI Black" panose="020B0A02040204020203" pitchFamily="34" charset="0"/>
                <a:cs typeface="+mn-cs"/>
              </a:rPr>
              <a:t>What are three characteristics of both the butterflies and moths?</a:t>
            </a:r>
            <a:endParaRPr kumimoji="0" lang="en-GB" sz="72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Sitka Banner" panose="02000505000000020004" pitchFamily="2" charset="0"/>
              <a:ea typeface="Segoe UI Black" panose="020B0A02040204020203" pitchFamily="34" charset="0"/>
              <a:cs typeface="+mn-cs"/>
            </a:endParaRPr>
          </a:p>
        </p:txBody>
      </p:sp>
      <p:pic>
        <p:nvPicPr>
          <p:cNvPr id="6" name="Thinking music">
            <a:hlinkClick r:id="" action="ppaction://media"/>
            <a:extLst>
              <a:ext uri="{FF2B5EF4-FFF2-40B4-BE49-F238E27FC236}">
                <a16:creationId xmlns:a16="http://schemas.microsoft.com/office/drawing/2014/main" id="{51DCB25C-B69B-4EEF-A3A7-ECA43CF82CA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202634" y="233567"/>
            <a:ext cx="468313" cy="468313"/>
          </a:xfrm>
          <a:prstGeom prst="rect">
            <a:avLst/>
          </a:prstGeom>
        </p:spPr>
      </p:pic>
    </p:spTree>
    <p:extLst>
      <p:ext uri="{BB962C8B-B14F-4D97-AF65-F5344CB8AC3E}">
        <p14:creationId xmlns:p14="http://schemas.microsoft.com/office/powerpoint/2010/main" val="35210769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2156"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lumn1- 200$- text">
            <a:extLst>
              <a:ext uri="{FF2B5EF4-FFF2-40B4-BE49-F238E27FC236}">
                <a16:creationId xmlns:a16="http://schemas.microsoft.com/office/drawing/2014/main" id="{F393EE35-C843-47E1-9E13-A0597DBD7623}"/>
              </a:ext>
            </a:extLst>
          </p:cNvPr>
          <p:cNvSpPr txBox="1"/>
          <p:nvPr/>
        </p:nvSpPr>
        <p:spPr>
          <a:xfrm>
            <a:off x="4642919" y="5675024"/>
            <a:ext cx="2906162" cy="1015663"/>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AT" sz="6000" b="0" i="0" u="none" strike="noStrike" kern="1200" cap="none" spc="0" normalizeH="0" baseline="0" noProof="0" dirty="0">
                <a:ln>
                  <a:noFill/>
                </a:ln>
                <a:solidFill>
                  <a:srgbClr val="FFC000"/>
                </a:solidFill>
                <a:effectLst>
                  <a:outerShdw blurRad="38100" dist="38100" dir="2700000" algn="tl">
                    <a:srgbClr val="000000">
                      <a:alpha val="43137"/>
                    </a:srgbClr>
                  </a:outerShdw>
                </a:effectLst>
                <a:uLnTx/>
                <a:uFillTx/>
                <a:latin typeface="AcmeFont" pitchFamily="2" charset="0"/>
                <a:ea typeface="+mn-ea"/>
                <a:cs typeface="+mn-cs"/>
              </a:rPr>
              <a:t>$ 1000</a:t>
            </a:r>
          </a:p>
        </p:txBody>
      </p:sp>
      <p:sp>
        <p:nvSpPr>
          <p:cNvPr id="9" name="Textfeld 8">
            <a:hlinkClick r:id="rId4" action="ppaction://hlinksldjump"/>
            <a:extLst>
              <a:ext uri="{FF2B5EF4-FFF2-40B4-BE49-F238E27FC236}">
                <a16:creationId xmlns:a16="http://schemas.microsoft.com/office/drawing/2014/main" id="{DF61F004-BAD2-4331-A881-FE5D319C0BA8}"/>
              </a:ext>
            </a:extLst>
          </p:cNvPr>
          <p:cNvSpPr txBox="1"/>
          <p:nvPr/>
        </p:nvSpPr>
        <p:spPr>
          <a:xfrm>
            <a:off x="619028" y="827543"/>
            <a:ext cx="11572971" cy="424731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AT" sz="7200" b="1" i="0" u="sng"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Sitka Banner" panose="02000505000000020004" pitchFamily="2" charset="0"/>
                <a:ea typeface="Segoe UI Black" panose="020B0A02040204020203" pitchFamily="34" charset="0"/>
                <a:cs typeface="+mn-cs"/>
              </a:rPr>
              <a:t>Solution:</a:t>
            </a:r>
          </a:p>
          <a:p>
            <a:pPr marL="857250" marR="0" lvl="0" indent="-8572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e-AT" sz="6600" dirty="0">
                <a:solidFill>
                  <a:prstClr val="white"/>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rPr>
              <a:t>compound eyes</a:t>
            </a:r>
          </a:p>
          <a:p>
            <a:pPr marL="857250" marR="0" lvl="0" indent="-8572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e-AT" sz="6600" dirty="0">
                <a:solidFill>
                  <a:prstClr val="white"/>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rPr>
              <a:t>complete metamorphosis</a:t>
            </a:r>
          </a:p>
          <a:p>
            <a:pPr marL="857250" marR="0" lvl="0" indent="-8572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de-AT" sz="660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Sitka Banner" panose="02000505000000020004" pitchFamily="2" charset="0"/>
                <a:ea typeface="Segoe UI Black" panose="020B0A02040204020203" pitchFamily="34" charset="0"/>
                <a:cs typeface="+mn-cs"/>
              </a:rPr>
              <a:t>siphoning mouthparts</a:t>
            </a:r>
          </a:p>
        </p:txBody>
      </p:sp>
      <p:pic>
        <p:nvPicPr>
          <p:cNvPr id="10" name="answer sound">
            <a:hlinkClick r:id="" action="ppaction://media"/>
            <a:extLst>
              <a:ext uri="{FF2B5EF4-FFF2-40B4-BE49-F238E27FC236}">
                <a16:creationId xmlns:a16="http://schemas.microsoft.com/office/drawing/2014/main" id="{79BAF440-4963-4226-9961-9C9F8567B512}"/>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50716" y="208255"/>
            <a:ext cx="468313" cy="468313"/>
          </a:xfrm>
          <a:prstGeom prst="rect">
            <a:avLst/>
          </a:prstGeom>
        </p:spPr>
      </p:pic>
    </p:spTree>
    <p:extLst>
      <p:ext uri="{BB962C8B-B14F-4D97-AF65-F5344CB8AC3E}">
        <p14:creationId xmlns:p14="http://schemas.microsoft.com/office/powerpoint/2010/main" val="3545950818"/>
      </p:ext>
    </p:extLst>
  </p:cSld>
  <p:clrMapOvr>
    <a:masterClrMapping/>
  </p:clrMapOvr>
  <mc:AlternateContent xmlns:mc="http://schemas.openxmlformats.org/markup-compatibility/2006" xmlns:p14="http://schemas.microsoft.com/office/powerpoint/2010/main">
    <mc:Choice Requires="p14">
      <p:transition spd="slow" p14:dur="1500" advClick="0">
        <p:split orient="vert"/>
      </p:transition>
    </mc:Choice>
    <mc:Fallback xmlns="">
      <p:transition spd="slow" advClick="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257"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eck: abgerundete Ecken 2">
            <a:extLst>
              <a:ext uri="{FF2B5EF4-FFF2-40B4-BE49-F238E27FC236}">
                <a16:creationId xmlns:a16="http://schemas.microsoft.com/office/drawing/2014/main" id="{FB1F5FC2-F178-4CEC-9B9E-7B8EF765DB2F}"/>
              </a:ext>
            </a:extLst>
          </p:cNvPr>
          <p:cNvSpPr/>
          <p:nvPr/>
        </p:nvSpPr>
        <p:spPr>
          <a:xfrm>
            <a:off x="3769257" y="5682586"/>
            <a:ext cx="4653481" cy="572555"/>
          </a:xfrm>
          <a:prstGeom prst="roundRect">
            <a:avLst>
              <a:gd name="adj" fmla="val 50000"/>
            </a:avLst>
          </a:prstGeom>
          <a:solidFill>
            <a:srgbClr val="FFFFFF"/>
          </a:solidFill>
          <a:ln w="28575">
            <a:solidFill>
              <a:srgbClr val="003192"/>
            </a:solidFill>
          </a:ln>
          <a:effectLst>
            <a:glow rad="228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AT"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extfeld 8">
            <a:hlinkClick r:id="rId4" action="ppaction://hlinksldjump"/>
            <a:extLst>
              <a:ext uri="{FF2B5EF4-FFF2-40B4-BE49-F238E27FC236}">
                <a16:creationId xmlns:a16="http://schemas.microsoft.com/office/drawing/2014/main" id="{38259AB5-97B0-43A6-AE6C-0C42D3F59A63}"/>
              </a:ext>
            </a:extLst>
          </p:cNvPr>
          <p:cNvSpPr txBox="1"/>
          <p:nvPr/>
        </p:nvSpPr>
        <p:spPr>
          <a:xfrm>
            <a:off x="3883739" y="5670366"/>
            <a:ext cx="4424516" cy="584775"/>
          </a:xfrm>
          <a:prstGeom prst="rect">
            <a:avLst/>
          </a:prstGeom>
          <a:noFill/>
          <a:effectLst>
            <a:glow rad="63500">
              <a:schemeClr val="accent3">
                <a:satMod val="175000"/>
                <a:alpha val="40000"/>
              </a:schemeClr>
            </a:glow>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srgbClr val="0047D6"/>
                </a:solidFill>
                <a:effectLst>
                  <a:outerShdw blurRad="38100" dist="38100" dir="2700000" algn="tl">
                    <a:srgbClr val="000000">
                      <a:alpha val="43137"/>
                    </a:srgbClr>
                  </a:outerShdw>
                </a:effectLst>
                <a:uLnTx/>
                <a:uFillTx/>
                <a:latin typeface="Sitka Banner" panose="02000505000000020004" pitchFamily="2" charset="0"/>
                <a:ea typeface="Segoe UI Black" panose="020B0A02040204020203" pitchFamily="34" charset="0"/>
                <a:cs typeface="+mn-cs"/>
              </a:rPr>
              <a:t>Click here for the answer</a:t>
            </a:r>
          </a:p>
        </p:txBody>
      </p:sp>
      <p:sp>
        <p:nvSpPr>
          <p:cNvPr id="12" name="Textfeld 11">
            <a:extLst>
              <a:ext uri="{FF2B5EF4-FFF2-40B4-BE49-F238E27FC236}">
                <a16:creationId xmlns:a16="http://schemas.microsoft.com/office/drawing/2014/main" id="{295B47D7-0861-4F63-804E-79039035BFA4}"/>
              </a:ext>
            </a:extLst>
          </p:cNvPr>
          <p:cNvSpPr txBox="1"/>
          <p:nvPr/>
        </p:nvSpPr>
        <p:spPr>
          <a:xfrm>
            <a:off x="229591" y="786632"/>
            <a:ext cx="11732812" cy="34163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2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Sitka Banner" panose="02000505000000020004" pitchFamily="2" charset="0"/>
                <a:ea typeface="Segoe UI Black" panose="020B0A02040204020203" pitchFamily="34" charset="0"/>
                <a:cs typeface="+mn-cs"/>
              </a:rPr>
              <a:t>What are two ways that the design of a beehive helps bees to survive and grow?</a:t>
            </a:r>
            <a:endParaRPr kumimoji="0" lang="en-GB" sz="72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Sitka Banner" panose="02000505000000020004" pitchFamily="2" charset="0"/>
              <a:ea typeface="Segoe UI Black" panose="020B0A02040204020203" pitchFamily="34" charset="0"/>
              <a:cs typeface="+mn-cs"/>
            </a:endParaRPr>
          </a:p>
        </p:txBody>
      </p:sp>
      <p:pic>
        <p:nvPicPr>
          <p:cNvPr id="5" name="Thinking music">
            <a:hlinkClick r:id="" action="ppaction://media"/>
            <a:extLst>
              <a:ext uri="{FF2B5EF4-FFF2-40B4-BE49-F238E27FC236}">
                <a16:creationId xmlns:a16="http://schemas.microsoft.com/office/drawing/2014/main" id="{55FD8D98-18A8-47A0-838E-506137B0B77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202634" y="233567"/>
            <a:ext cx="468313" cy="468313"/>
          </a:xfrm>
          <a:prstGeom prst="rect">
            <a:avLst/>
          </a:prstGeom>
        </p:spPr>
      </p:pic>
    </p:spTree>
    <p:extLst>
      <p:ext uri="{BB962C8B-B14F-4D97-AF65-F5344CB8AC3E}">
        <p14:creationId xmlns:p14="http://schemas.microsoft.com/office/powerpoint/2010/main" val="279227525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2156"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lumn1- 200$- text">
            <a:extLst>
              <a:ext uri="{FF2B5EF4-FFF2-40B4-BE49-F238E27FC236}">
                <a16:creationId xmlns:a16="http://schemas.microsoft.com/office/drawing/2014/main" id="{041B1A29-5B83-4164-B12D-24E5241925DE}"/>
              </a:ext>
            </a:extLst>
          </p:cNvPr>
          <p:cNvSpPr txBox="1"/>
          <p:nvPr/>
        </p:nvSpPr>
        <p:spPr>
          <a:xfrm>
            <a:off x="4862916" y="5161300"/>
            <a:ext cx="2466165" cy="1015663"/>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AT" sz="6000" b="0" i="0" u="none" strike="noStrike" kern="1200" cap="none" spc="0" normalizeH="0" baseline="0" noProof="0" dirty="0">
                <a:ln>
                  <a:noFill/>
                </a:ln>
                <a:solidFill>
                  <a:srgbClr val="FFC000"/>
                </a:solidFill>
                <a:effectLst>
                  <a:outerShdw blurRad="38100" dist="38100" dir="2700000" algn="tl">
                    <a:srgbClr val="000000">
                      <a:alpha val="43137"/>
                    </a:srgbClr>
                  </a:outerShdw>
                </a:effectLst>
                <a:uLnTx/>
                <a:uFillTx/>
                <a:latin typeface="AcmeFont" pitchFamily="2" charset="0"/>
                <a:ea typeface="+mn-ea"/>
                <a:cs typeface="+mn-cs"/>
              </a:rPr>
              <a:t>$ 200</a:t>
            </a:r>
          </a:p>
        </p:txBody>
      </p:sp>
      <p:sp>
        <p:nvSpPr>
          <p:cNvPr id="9" name="Textfeld 8">
            <a:hlinkClick r:id="rId4" action="ppaction://hlinksldjump"/>
            <a:extLst>
              <a:ext uri="{FF2B5EF4-FFF2-40B4-BE49-F238E27FC236}">
                <a16:creationId xmlns:a16="http://schemas.microsoft.com/office/drawing/2014/main" id="{329C1AB8-8B82-474E-84C0-9859FFF19EC7}"/>
              </a:ext>
            </a:extLst>
          </p:cNvPr>
          <p:cNvSpPr txBox="1"/>
          <p:nvPr/>
        </p:nvSpPr>
        <p:spPr>
          <a:xfrm>
            <a:off x="0" y="681037"/>
            <a:ext cx="12192000" cy="433965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AT" sz="7200" b="1" i="0" u="sng"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Sitka Banner" panose="02000505000000020004" pitchFamily="2" charset="0"/>
                <a:ea typeface="Segoe UI Black" panose="020B0A02040204020203" pitchFamily="34" charset="0"/>
                <a:cs typeface="+mn-cs"/>
              </a:rPr>
              <a:t>Solution:</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AT" sz="7200" b="1" i="0" u="sng"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Sitka Banner" panose="02000505000000020004" pitchFamily="2" charset="0"/>
              <a:ea typeface="Segoe UI Black" panose="020B0A02040204020203" pitchFamily="34" charset="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de-AT" sz="6600" dirty="0">
                <a:solidFill>
                  <a:prstClr val="white"/>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rPr>
              <a:t>p</a:t>
            </a:r>
            <a:r>
              <a:rPr kumimoji="0" lang="de-AT" sz="66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Sitka Banner" panose="02000505000000020004" pitchFamily="2" charset="0"/>
                <a:ea typeface="Segoe UI Black" panose="020B0A02040204020203" pitchFamily="34" charset="0"/>
                <a:cs typeface="+mn-cs"/>
              </a:rPr>
              <a:t>rotects the eggs and keeps the honey from splling out</a:t>
            </a:r>
            <a:endParaRPr kumimoji="0" lang="de-AT" sz="66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Sitka Banner" panose="02000505000000020004" pitchFamily="2" charset="0"/>
              <a:ea typeface="Segoe UI Black" panose="020B0A02040204020203" pitchFamily="34" charset="0"/>
              <a:cs typeface="+mn-cs"/>
            </a:endParaRPr>
          </a:p>
        </p:txBody>
      </p:sp>
      <p:pic>
        <p:nvPicPr>
          <p:cNvPr id="10" name="answer sound">
            <a:hlinkClick r:id="" action="ppaction://media"/>
            <a:extLst>
              <a:ext uri="{FF2B5EF4-FFF2-40B4-BE49-F238E27FC236}">
                <a16:creationId xmlns:a16="http://schemas.microsoft.com/office/drawing/2014/main" id="{6112A36F-2B81-4653-8D1E-6F7DA008B4F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50716" y="208255"/>
            <a:ext cx="468313" cy="468313"/>
          </a:xfrm>
          <a:prstGeom prst="rect">
            <a:avLst/>
          </a:prstGeom>
        </p:spPr>
      </p:pic>
    </p:spTree>
    <p:extLst>
      <p:ext uri="{BB962C8B-B14F-4D97-AF65-F5344CB8AC3E}">
        <p14:creationId xmlns:p14="http://schemas.microsoft.com/office/powerpoint/2010/main" val="449603369"/>
      </p:ext>
    </p:extLst>
  </p:cSld>
  <p:clrMapOvr>
    <a:masterClrMapping/>
  </p:clrMapOvr>
  <mc:AlternateContent xmlns:mc="http://schemas.openxmlformats.org/markup-compatibility/2006" xmlns:p14="http://schemas.microsoft.com/office/powerpoint/2010/main">
    <mc:Choice Requires="p14">
      <p:transition spd="slow" p14:dur="1500" advClick="0">
        <p:split orient="vert"/>
      </p:transition>
    </mc:Choice>
    <mc:Fallback xmlns="">
      <p:transition spd="slow" advClick="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257"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eck: abgerundete Ecken 2">
            <a:extLst>
              <a:ext uri="{FF2B5EF4-FFF2-40B4-BE49-F238E27FC236}">
                <a16:creationId xmlns:a16="http://schemas.microsoft.com/office/drawing/2014/main" id="{4550DB72-9115-4DC7-B15B-0B4274BD6092}"/>
              </a:ext>
            </a:extLst>
          </p:cNvPr>
          <p:cNvSpPr/>
          <p:nvPr/>
        </p:nvSpPr>
        <p:spPr>
          <a:xfrm>
            <a:off x="3769257" y="5251661"/>
            <a:ext cx="4653481" cy="572555"/>
          </a:xfrm>
          <a:prstGeom prst="roundRect">
            <a:avLst>
              <a:gd name="adj" fmla="val 50000"/>
            </a:avLst>
          </a:prstGeom>
          <a:solidFill>
            <a:srgbClr val="FFFFFF"/>
          </a:solidFill>
          <a:ln w="28575">
            <a:solidFill>
              <a:srgbClr val="003192"/>
            </a:solidFill>
          </a:ln>
          <a:effectLst>
            <a:glow rad="228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AT"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extfeld 8">
            <a:hlinkClick r:id="rId4" action="ppaction://hlinksldjump"/>
            <a:extLst>
              <a:ext uri="{FF2B5EF4-FFF2-40B4-BE49-F238E27FC236}">
                <a16:creationId xmlns:a16="http://schemas.microsoft.com/office/drawing/2014/main" id="{55F03557-DF60-4C17-A621-B140D9F6F880}"/>
              </a:ext>
            </a:extLst>
          </p:cNvPr>
          <p:cNvSpPr txBox="1"/>
          <p:nvPr/>
        </p:nvSpPr>
        <p:spPr>
          <a:xfrm>
            <a:off x="3883739" y="5239441"/>
            <a:ext cx="4424516" cy="584775"/>
          </a:xfrm>
          <a:prstGeom prst="rect">
            <a:avLst/>
          </a:prstGeom>
          <a:noFill/>
          <a:effectLst>
            <a:glow rad="63500">
              <a:schemeClr val="accent3">
                <a:satMod val="175000"/>
                <a:alpha val="40000"/>
              </a:schemeClr>
            </a:glow>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srgbClr val="0047D6"/>
                </a:solidFill>
                <a:effectLst>
                  <a:outerShdw blurRad="38100" dist="38100" dir="2700000" algn="tl">
                    <a:srgbClr val="000000">
                      <a:alpha val="43137"/>
                    </a:srgbClr>
                  </a:outerShdw>
                </a:effectLst>
                <a:uLnTx/>
                <a:uFillTx/>
                <a:latin typeface="Sitka Banner" panose="02000505000000020004" pitchFamily="2" charset="0"/>
                <a:ea typeface="Segoe UI Black" panose="020B0A02040204020203" pitchFamily="34" charset="0"/>
                <a:cs typeface="+mn-cs"/>
              </a:rPr>
              <a:t>Click here for the answer</a:t>
            </a:r>
          </a:p>
        </p:txBody>
      </p:sp>
      <p:sp>
        <p:nvSpPr>
          <p:cNvPr id="13" name="Textfeld 12">
            <a:extLst>
              <a:ext uri="{FF2B5EF4-FFF2-40B4-BE49-F238E27FC236}">
                <a16:creationId xmlns:a16="http://schemas.microsoft.com/office/drawing/2014/main" id="{104D183D-66B7-4DA1-89B1-0796C84F67E8}"/>
              </a:ext>
            </a:extLst>
          </p:cNvPr>
          <p:cNvSpPr txBox="1"/>
          <p:nvPr/>
        </p:nvSpPr>
        <p:spPr>
          <a:xfrm>
            <a:off x="229591" y="1450646"/>
            <a:ext cx="11732812" cy="34163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AT" sz="72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Sitka Banner" panose="02000505000000020004" pitchFamily="2" charset="0"/>
                <a:ea typeface="Segoe UI Black" panose="020B0A02040204020203" pitchFamily="34" charset="0"/>
                <a:cs typeface="+mn-cs"/>
              </a:rPr>
              <a:t>Which social insects communicate by using vibrations?</a:t>
            </a:r>
            <a:endParaRPr kumimoji="0" lang="en-GB" sz="72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Sitka Banner" panose="02000505000000020004" pitchFamily="2" charset="0"/>
              <a:ea typeface="Segoe UI Black" panose="020B0A02040204020203" pitchFamily="34" charset="0"/>
              <a:cs typeface="+mn-cs"/>
            </a:endParaRPr>
          </a:p>
        </p:txBody>
      </p:sp>
      <p:pic>
        <p:nvPicPr>
          <p:cNvPr id="5" name="Thinking music">
            <a:hlinkClick r:id="" action="ppaction://media"/>
            <a:extLst>
              <a:ext uri="{FF2B5EF4-FFF2-40B4-BE49-F238E27FC236}">
                <a16:creationId xmlns:a16="http://schemas.microsoft.com/office/drawing/2014/main" id="{678C02A7-E2DC-424A-8F94-2DF67DF5A457}"/>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202634" y="233567"/>
            <a:ext cx="468313" cy="468313"/>
          </a:xfrm>
          <a:prstGeom prst="rect">
            <a:avLst/>
          </a:prstGeom>
        </p:spPr>
      </p:pic>
    </p:spTree>
    <p:extLst>
      <p:ext uri="{BB962C8B-B14F-4D97-AF65-F5344CB8AC3E}">
        <p14:creationId xmlns:p14="http://schemas.microsoft.com/office/powerpoint/2010/main" val="300889682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2156"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lumn1- 200$- text">
            <a:extLst>
              <a:ext uri="{FF2B5EF4-FFF2-40B4-BE49-F238E27FC236}">
                <a16:creationId xmlns:a16="http://schemas.microsoft.com/office/drawing/2014/main" id="{692052D3-51FA-4884-A4FC-5330D16D5B5A}"/>
              </a:ext>
            </a:extLst>
          </p:cNvPr>
          <p:cNvSpPr txBox="1"/>
          <p:nvPr/>
        </p:nvSpPr>
        <p:spPr>
          <a:xfrm>
            <a:off x="4862917" y="5544368"/>
            <a:ext cx="2466165" cy="1015663"/>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AT" sz="6000" b="0" i="0" u="none" strike="noStrike" kern="1200" cap="none" spc="0" normalizeH="0" baseline="0" noProof="0" dirty="0">
                <a:ln>
                  <a:noFill/>
                </a:ln>
                <a:solidFill>
                  <a:srgbClr val="FFC000"/>
                </a:solidFill>
                <a:effectLst>
                  <a:outerShdw blurRad="38100" dist="38100" dir="2700000" algn="tl">
                    <a:srgbClr val="000000">
                      <a:alpha val="43137"/>
                    </a:srgbClr>
                  </a:outerShdw>
                </a:effectLst>
                <a:uLnTx/>
                <a:uFillTx/>
                <a:latin typeface="AcmeFont" pitchFamily="2" charset="0"/>
                <a:ea typeface="+mn-ea"/>
                <a:cs typeface="+mn-cs"/>
              </a:rPr>
              <a:t>$ 400</a:t>
            </a:r>
          </a:p>
        </p:txBody>
      </p:sp>
      <p:sp>
        <p:nvSpPr>
          <p:cNvPr id="9" name="Textfeld 8">
            <a:hlinkClick r:id="rId4" action="ppaction://hlinksldjump"/>
            <a:extLst>
              <a:ext uri="{FF2B5EF4-FFF2-40B4-BE49-F238E27FC236}">
                <a16:creationId xmlns:a16="http://schemas.microsoft.com/office/drawing/2014/main" id="{FACB8B77-64DC-405D-B63B-BEF2A8A01E36}"/>
              </a:ext>
            </a:extLst>
          </p:cNvPr>
          <p:cNvSpPr txBox="1"/>
          <p:nvPr/>
        </p:nvSpPr>
        <p:spPr>
          <a:xfrm>
            <a:off x="0" y="1519338"/>
            <a:ext cx="12192000" cy="230832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AT" sz="7200" b="1" i="0" u="sng"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Sitka Banner" panose="02000505000000020004" pitchFamily="2" charset="0"/>
                <a:ea typeface="Segoe UI Black" panose="020B0A02040204020203" pitchFamily="34" charset="0"/>
                <a:cs typeface="+mn-cs"/>
              </a:rPr>
              <a:t>Solution:</a:t>
            </a:r>
          </a:p>
          <a:p>
            <a:pPr marL="0" marR="0" lvl="0" indent="0" algn="ctr" defTabSz="914400" rtl="0" eaLnBrk="1" fontAlgn="auto" latinLnBrk="0" hangingPunct="1">
              <a:lnSpc>
                <a:spcPct val="100000"/>
              </a:lnSpc>
              <a:spcBef>
                <a:spcPts val="0"/>
              </a:spcBef>
              <a:spcAft>
                <a:spcPts val="0"/>
              </a:spcAft>
              <a:buClrTx/>
              <a:buSzTx/>
              <a:buFontTx/>
              <a:buNone/>
              <a:tabLst/>
              <a:defRPr/>
            </a:pPr>
            <a:r>
              <a:rPr lang="de-AT" sz="7200" dirty="0">
                <a:solidFill>
                  <a:prstClr val="white"/>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rPr>
              <a:t>termites</a:t>
            </a:r>
            <a:endParaRPr kumimoji="0" lang="de-AT" sz="66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Sitka Banner" panose="02000505000000020004" pitchFamily="2" charset="0"/>
              <a:ea typeface="Segoe UI Black" panose="020B0A02040204020203" pitchFamily="34" charset="0"/>
              <a:cs typeface="+mn-cs"/>
            </a:endParaRPr>
          </a:p>
        </p:txBody>
      </p:sp>
      <p:pic>
        <p:nvPicPr>
          <p:cNvPr id="10" name="answer sound">
            <a:hlinkClick r:id="" action="ppaction://media"/>
            <a:extLst>
              <a:ext uri="{FF2B5EF4-FFF2-40B4-BE49-F238E27FC236}">
                <a16:creationId xmlns:a16="http://schemas.microsoft.com/office/drawing/2014/main" id="{D37DC9E2-5BF3-455F-86F3-D36F896DE74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50716" y="208255"/>
            <a:ext cx="468313" cy="468313"/>
          </a:xfrm>
          <a:prstGeom prst="rect">
            <a:avLst/>
          </a:prstGeom>
        </p:spPr>
      </p:pic>
    </p:spTree>
    <p:extLst>
      <p:ext uri="{BB962C8B-B14F-4D97-AF65-F5344CB8AC3E}">
        <p14:creationId xmlns:p14="http://schemas.microsoft.com/office/powerpoint/2010/main" val="2995204120"/>
      </p:ext>
    </p:extLst>
  </p:cSld>
  <p:clrMapOvr>
    <a:masterClrMapping/>
  </p:clrMapOvr>
  <mc:AlternateContent xmlns:mc="http://schemas.openxmlformats.org/markup-compatibility/2006" xmlns:p14="http://schemas.microsoft.com/office/powerpoint/2010/main">
    <mc:Choice Requires="p14">
      <p:transition spd="slow" p14:dur="1500" advClick="0">
        <p:split orient="vert"/>
      </p:transition>
    </mc:Choice>
    <mc:Fallback xmlns="">
      <p:transition spd="slow" advClick="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257"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eck: abgerundete Ecken 2">
            <a:extLst>
              <a:ext uri="{FF2B5EF4-FFF2-40B4-BE49-F238E27FC236}">
                <a16:creationId xmlns:a16="http://schemas.microsoft.com/office/drawing/2014/main" id="{58521ED4-B371-47BC-B1FA-9635A442A99A}"/>
              </a:ext>
            </a:extLst>
          </p:cNvPr>
          <p:cNvSpPr/>
          <p:nvPr/>
        </p:nvSpPr>
        <p:spPr>
          <a:xfrm>
            <a:off x="3769257" y="5599024"/>
            <a:ext cx="4653481" cy="572555"/>
          </a:xfrm>
          <a:prstGeom prst="roundRect">
            <a:avLst>
              <a:gd name="adj" fmla="val 50000"/>
            </a:avLst>
          </a:prstGeom>
          <a:solidFill>
            <a:srgbClr val="FFFFFF"/>
          </a:solidFill>
          <a:ln w="28575">
            <a:solidFill>
              <a:srgbClr val="003192"/>
            </a:solidFill>
          </a:ln>
          <a:effectLst>
            <a:glow rad="228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AT"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extfeld 8">
            <a:hlinkClick r:id="rId4" action="ppaction://hlinksldjump"/>
            <a:extLst>
              <a:ext uri="{FF2B5EF4-FFF2-40B4-BE49-F238E27FC236}">
                <a16:creationId xmlns:a16="http://schemas.microsoft.com/office/drawing/2014/main" id="{0225BF2F-82AC-4793-85CC-CE4786488130}"/>
              </a:ext>
            </a:extLst>
          </p:cNvPr>
          <p:cNvSpPr txBox="1"/>
          <p:nvPr/>
        </p:nvSpPr>
        <p:spPr>
          <a:xfrm>
            <a:off x="3883739" y="5586804"/>
            <a:ext cx="4424516" cy="584775"/>
          </a:xfrm>
          <a:prstGeom prst="rect">
            <a:avLst/>
          </a:prstGeom>
          <a:noFill/>
          <a:effectLst>
            <a:glow rad="63500">
              <a:schemeClr val="accent3">
                <a:satMod val="175000"/>
                <a:alpha val="40000"/>
              </a:schemeClr>
            </a:glow>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srgbClr val="0047D6"/>
                </a:solidFill>
                <a:effectLst>
                  <a:outerShdw blurRad="38100" dist="38100" dir="2700000" algn="tl">
                    <a:srgbClr val="000000">
                      <a:alpha val="43137"/>
                    </a:srgbClr>
                  </a:outerShdw>
                </a:effectLst>
                <a:uLnTx/>
                <a:uFillTx/>
                <a:latin typeface="Sitka Banner" panose="02000505000000020004" pitchFamily="2" charset="0"/>
                <a:ea typeface="Segoe UI Black" panose="020B0A02040204020203" pitchFamily="34" charset="0"/>
                <a:cs typeface="+mn-cs"/>
              </a:rPr>
              <a:t>Click here for the answer</a:t>
            </a:r>
          </a:p>
        </p:txBody>
      </p:sp>
      <p:sp>
        <p:nvSpPr>
          <p:cNvPr id="11" name="Textfeld 10">
            <a:extLst>
              <a:ext uri="{FF2B5EF4-FFF2-40B4-BE49-F238E27FC236}">
                <a16:creationId xmlns:a16="http://schemas.microsoft.com/office/drawing/2014/main" id="{F2EB55FF-7E1C-48E8-97BE-382338FDA74D}"/>
              </a:ext>
            </a:extLst>
          </p:cNvPr>
          <p:cNvSpPr txBox="1"/>
          <p:nvPr/>
        </p:nvSpPr>
        <p:spPr>
          <a:xfrm>
            <a:off x="229591" y="786632"/>
            <a:ext cx="11732812" cy="230832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AT" sz="72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Sitka Banner" panose="02000505000000020004" pitchFamily="2" charset="0"/>
                <a:ea typeface="Segoe UI Black" panose="020B0A02040204020203" pitchFamily="34" charset="0"/>
                <a:cs typeface="+mn-cs"/>
              </a:rPr>
              <a:t>The ants that gather food to feed the larvae are the </a:t>
            </a:r>
            <a:r>
              <a:rPr kumimoji="0" lang="de-AT" sz="7200" b="0" i="0" u="sng"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Sitka Banner" panose="02000505000000020004" pitchFamily="2" charset="0"/>
                <a:ea typeface="Segoe UI Black" panose="020B0A02040204020203" pitchFamily="34" charset="0"/>
                <a:cs typeface="+mn-cs"/>
              </a:rPr>
              <a:t>				</a:t>
            </a:r>
            <a:r>
              <a:rPr kumimoji="0" lang="de-AT" sz="7200" b="0" i="0"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Sitka Banner" panose="02000505000000020004" pitchFamily="2" charset="0"/>
                <a:ea typeface="Segoe UI Black" panose="020B0A02040204020203" pitchFamily="34" charset="0"/>
                <a:cs typeface="+mn-cs"/>
              </a:rPr>
              <a:t> ants.</a:t>
            </a:r>
            <a:endParaRPr kumimoji="0" lang="en-GB" sz="72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Sitka Banner" panose="02000505000000020004" pitchFamily="2" charset="0"/>
              <a:ea typeface="Segoe UI Black" panose="020B0A02040204020203" pitchFamily="34" charset="0"/>
              <a:cs typeface="+mn-cs"/>
            </a:endParaRPr>
          </a:p>
        </p:txBody>
      </p:sp>
      <p:pic>
        <p:nvPicPr>
          <p:cNvPr id="5" name="Thinking music">
            <a:hlinkClick r:id="" action="ppaction://media"/>
            <a:extLst>
              <a:ext uri="{FF2B5EF4-FFF2-40B4-BE49-F238E27FC236}">
                <a16:creationId xmlns:a16="http://schemas.microsoft.com/office/drawing/2014/main" id="{B65A8029-8835-4901-B573-48A8FABE4DD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202634" y="233567"/>
            <a:ext cx="468313" cy="468313"/>
          </a:xfrm>
          <a:prstGeom prst="rect">
            <a:avLst/>
          </a:prstGeom>
        </p:spPr>
      </p:pic>
    </p:spTree>
    <p:extLst>
      <p:ext uri="{BB962C8B-B14F-4D97-AF65-F5344CB8AC3E}">
        <p14:creationId xmlns:p14="http://schemas.microsoft.com/office/powerpoint/2010/main" val="153763151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2156"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lumn1- 200$- text">
            <a:extLst>
              <a:ext uri="{FF2B5EF4-FFF2-40B4-BE49-F238E27FC236}">
                <a16:creationId xmlns:a16="http://schemas.microsoft.com/office/drawing/2014/main" id="{2597F17F-6C4E-4DBA-9293-2030C5BE62B8}"/>
              </a:ext>
            </a:extLst>
          </p:cNvPr>
          <p:cNvSpPr txBox="1"/>
          <p:nvPr/>
        </p:nvSpPr>
        <p:spPr>
          <a:xfrm>
            <a:off x="4862916" y="5289841"/>
            <a:ext cx="2466165" cy="1015663"/>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AT" sz="6000" b="0" i="0" u="none" strike="noStrike" kern="1200" cap="none" spc="0" normalizeH="0" baseline="0" noProof="0" dirty="0">
                <a:ln>
                  <a:noFill/>
                </a:ln>
                <a:solidFill>
                  <a:srgbClr val="FFC000"/>
                </a:solidFill>
                <a:effectLst>
                  <a:outerShdw blurRad="38100" dist="38100" dir="2700000" algn="tl">
                    <a:srgbClr val="000000">
                      <a:alpha val="43137"/>
                    </a:srgbClr>
                  </a:outerShdw>
                </a:effectLst>
                <a:uLnTx/>
                <a:uFillTx/>
                <a:latin typeface="AcmeFont" pitchFamily="2" charset="0"/>
                <a:ea typeface="+mn-ea"/>
                <a:cs typeface="+mn-cs"/>
              </a:rPr>
              <a:t>$ 600</a:t>
            </a:r>
          </a:p>
        </p:txBody>
      </p:sp>
      <p:sp>
        <p:nvSpPr>
          <p:cNvPr id="9" name="Textfeld 8">
            <a:hlinkClick r:id="rId4" action="ppaction://hlinksldjump"/>
            <a:extLst>
              <a:ext uri="{FF2B5EF4-FFF2-40B4-BE49-F238E27FC236}">
                <a16:creationId xmlns:a16="http://schemas.microsoft.com/office/drawing/2014/main" id="{A84E3BE7-6E40-4241-94E7-8EAB8AD2A00E}"/>
              </a:ext>
            </a:extLst>
          </p:cNvPr>
          <p:cNvSpPr txBox="1"/>
          <p:nvPr/>
        </p:nvSpPr>
        <p:spPr>
          <a:xfrm>
            <a:off x="-388885" y="763273"/>
            <a:ext cx="12969766" cy="221599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AT" sz="7200" b="1" i="0" u="sng"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Sitka Banner" panose="02000505000000020004" pitchFamily="2" charset="0"/>
                <a:ea typeface="Segoe UI Black" panose="020B0A02040204020203" pitchFamily="34" charset="0"/>
                <a:cs typeface="+mn-cs"/>
              </a:rPr>
              <a:t>Solution:</a:t>
            </a:r>
          </a:p>
          <a:p>
            <a:pPr marL="0" marR="0" lvl="0" indent="0" algn="ctr" defTabSz="914400" rtl="0" eaLnBrk="1" fontAlgn="auto" latinLnBrk="0" hangingPunct="1">
              <a:lnSpc>
                <a:spcPct val="100000"/>
              </a:lnSpc>
              <a:spcBef>
                <a:spcPts val="0"/>
              </a:spcBef>
              <a:spcAft>
                <a:spcPts val="0"/>
              </a:spcAft>
              <a:buClrTx/>
              <a:buSzTx/>
              <a:buFontTx/>
              <a:buNone/>
              <a:tabLst/>
              <a:defRPr/>
            </a:pPr>
            <a:r>
              <a:rPr lang="de-AT" sz="6600" dirty="0">
                <a:solidFill>
                  <a:prstClr val="white"/>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rPr>
              <a:t>worker</a:t>
            </a:r>
            <a:endParaRPr kumimoji="0" lang="de-AT" sz="6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Sitka Banner" panose="02000505000000020004" pitchFamily="2" charset="0"/>
              <a:ea typeface="Segoe UI Black" panose="020B0A02040204020203" pitchFamily="34" charset="0"/>
              <a:cs typeface="+mn-cs"/>
            </a:endParaRPr>
          </a:p>
        </p:txBody>
      </p:sp>
      <p:pic>
        <p:nvPicPr>
          <p:cNvPr id="10" name="answer sound">
            <a:hlinkClick r:id="" action="ppaction://media"/>
            <a:extLst>
              <a:ext uri="{FF2B5EF4-FFF2-40B4-BE49-F238E27FC236}">
                <a16:creationId xmlns:a16="http://schemas.microsoft.com/office/drawing/2014/main" id="{1B6EE114-1A56-474E-8588-C30A800A5AB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50716" y="208255"/>
            <a:ext cx="468313" cy="468313"/>
          </a:xfrm>
          <a:prstGeom prst="rect">
            <a:avLst/>
          </a:prstGeom>
        </p:spPr>
      </p:pic>
    </p:spTree>
    <p:extLst>
      <p:ext uri="{BB962C8B-B14F-4D97-AF65-F5344CB8AC3E}">
        <p14:creationId xmlns:p14="http://schemas.microsoft.com/office/powerpoint/2010/main" val="4068393547"/>
      </p:ext>
    </p:extLst>
  </p:cSld>
  <p:clrMapOvr>
    <a:masterClrMapping/>
  </p:clrMapOvr>
  <mc:AlternateContent xmlns:mc="http://schemas.openxmlformats.org/markup-compatibility/2006" xmlns:p14="http://schemas.microsoft.com/office/powerpoint/2010/main">
    <mc:Choice Requires="p14">
      <p:transition spd="slow" p14:dur="1500" advClick="0">
        <p:split orient="vert"/>
      </p:transition>
    </mc:Choice>
    <mc:Fallback xmlns="">
      <p:transition spd="slow" advClick="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257"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eck: abgerundete Ecken 2">
            <a:extLst>
              <a:ext uri="{FF2B5EF4-FFF2-40B4-BE49-F238E27FC236}">
                <a16:creationId xmlns:a16="http://schemas.microsoft.com/office/drawing/2014/main" id="{F032F72B-73A7-4744-B149-E83378400B19}"/>
              </a:ext>
            </a:extLst>
          </p:cNvPr>
          <p:cNvSpPr/>
          <p:nvPr/>
        </p:nvSpPr>
        <p:spPr>
          <a:xfrm>
            <a:off x="3769257" y="5405254"/>
            <a:ext cx="4653481" cy="572555"/>
          </a:xfrm>
          <a:prstGeom prst="roundRect">
            <a:avLst>
              <a:gd name="adj" fmla="val 50000"/>
            </a:avLst>
          </a:prstGeom>
          <a:solidFill>
            <a:srgbClr val="FFFFFF"/>
          </a:solidFill>
          <a:ln w="28575">
            <a:solidFill>
              <a:srgbClr val="003192"/>
            </a:solidFill>
          </a:ln>
          <a:effectLst>
            <a:glow rad="228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AT"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extfeld 8">
            <a:hlinkClick r:id="rId4" action="ppaction://hlinksldjump"/>
            <a:extLst>
              <a:ext uri="{FF2B5EF4-FFF2-40B4-BE49-F238E27FC236}">
                <a16:creationId xmlns:a16="http://schemas.microsoft.com/office/drawing/2014/main" id="{801AB334-3A4B-4D50-AEA2-EACD462A1998}"/>
              </a:ext>
            </a:extLst>
          </p:cNvPr>
          <p:cNvSpPr txBox="1"/>
          <p:nvPr/>
        </p:nvSpPr>
        <p:spPr>
          <a:xfrm>
            <a:off x="3883739" y="5393034"/>
            <a:ext cx="4424516" cy="584775"/>
          </a:xfrm>
          <a:prstGeom prst="rect">
            <a:avLst/>
          </a:prstGeom>
          <a:noFill/>
          <a:effectLst>
            <a:glow rad="63500">
              <a:schemeClr val="accent3">
                <a:satMod val="175000"/>
                <a:alpha val="40000"/>
              </a:schemeClr>
            </a:glow>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srgbClr val="0047D6"/>
                </a:solidFill>
                <a:effectLst>
                  <a:outerShdw blurRad="38100" dist="38100" dir="2700000" algn="tl">
                    <a:srgbClr val="000000">
                      <a:alpha val="43137"/>
                    </a:srgbClr>
                  </a:outerShdw>
                </a:effectLst>
                <a:uLnTx/>
                <a:uFillTx/>
                <a:latin typeface="Sitka Banner" panose="02000505000000020004" pitchFamily="2" charset="0"/>
                <a:ea typeface="Segoe UI Black" panose="020B0A02040204020203" pitchFamily="34" charset="0"/>
                <a:cs typeface="+mn-cs"/>
              </a:rPr>
              <a:t>Click here for the answer</a:t>
            </a:r>
          </a:p>
        </p:txBody>
      </p:sp>
      <p:sp>
        <p:nvSpPr>
          <p:cNvPr id="17" name="Textfeld 16">
            <a:extLst>
              <a:ext uri="{FF2B5EF4-FFF2-40B4-BE49-F238E27FC236}">
                <a16:creationId xmlns:a16="http://schemas.microsoft.com/office/drawing/2014/main" id="{3969957C-26D6-40FB-882A-FA0A9E817208}"/>
              </a:ext>
            </a:extLst>
          </p:cNvPr>
          <p:cNvSpPr txBox="1"/>
          <p:nvPr/>
        </p:nvSpPr>
        <p:spPr>
          <a:xfrm>
            <a:off x="229591" y="1157821"/>
            <a:ext cx="11732812" cy="156966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Sitka Banner" panose="02000505000000020004" pitchFamily="2" charset="0"/>
                <a:ea typeface="Segoe UI Black" panose="020B0A02040204020203" pitchFamily="34" charset="0"/>
                <a:cs typeface="+mn-cs"/>
              </a:rPr>
              <a:t>How are social insects different from other insects?</a:t>
            </a:r>
          </a:p>
        </p:txBody>
      </p:sp>
      <p:pic>
        <p:nvPicPr>
          <p:cNvPr id="5" name="Thinking music">
            <a:hlinkClick r:id="" action="ppaction://media"/>
            <a:extLst>
              <a:ext uri="{FF2B5EF4-FFF2-40B4-BE49-F238E27FC236}">
                <a16:creationId xmlns:a16="http://schemas.microsoft.com/office/drawing/2014/main" id="{FB0CA21E-6AA4-434B-AECD-A71CE562569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202634" y="233567"/>
            <a:ext cx="468313" cy="468313"/>
          </a:xfrm>
          <a:prstGeom prst="rect">
            <a:avLst/>
          </a:prstGeom>
        </p:spPr>
      </p:pic>
    </p:spTree>
    <p:extLst>
      <p:ext uri="{BB962C8B-B14F-4D97-AF65-F5344CB8AC3E}">
        <p14:creationId xmlns:p14="http://schemas.microsoft.com/office/powerpoint/2010/main" val="273587514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2156"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lumn1- 200$- text">
            <a:extLst>
              <a:ext uri="{FF2B5EF4-FFF2-40B4-BE49-F238E27FC236}">
                <a16:creationId xmlns:a16="http://schemas.microsoft.com/office/drawing/2014/main" id="{B5263354-B516-4133-9AA2-FBBDC38B1D00}"/>
              </a:ext>
            </a:extLst>
          </p:cNvPr>
          <p:cNvSpPr txBox="1"/>
          <p:nvPr/>
        </p:nvSpPr>
        <p:spPr>
          <a:xfrm>
            <a:off x="4862916" y="5289841"/>
            <a:ext cx="2466165" cy="1015663"/>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AT" sz="6000" b="0" i="0" u="none" strike="noStrike" kern="1200" cap="none" spc="0" normalizeH="0" baseline="0" noProof="0" dirty="0">
                <a:ln>
                  <a:noFill/>
                </a:ln>
                <a:solidFill>
                  <a:srgbClr val="FFC000"/>
                </a:solidFill>
                <a:effectLst>
                  <a:outerShdw blurRad="38100" dist="38100" dir="2700000" algn="tl">
                    <a:srgbClr val="000000">
                      <a:alpha val="43137"/>
                    </a:srgbClr>
                  </a:outerShdw>
                </a:effectLst>
                <a:uLnTx/>
                <a:uFillTx/>
                <a:latin typeface="AcmeFont" pitchFamily="2" charset="0"/>
                <a:ea typeface="+mn-ea"/>
                <a:cs typeface="+mn-cs"/>
              </a:rPr>
              <a:t>$ 800</a:t>
            </a:r>
          </a:p>
        </p:txBody>
      </p:sp>
      <p:sp>
        <p:nvSpPr>
          <p:cNvPr id="9" name="Textfeld 8">
            <a:hlinkClick r:id="rId4" action="ppaction://hlinksldjump"/>
            <a:extLst>
              <a:ext uri="{FF2B5EF4-FFF2-40B4-BE49-F238E27FC236}">
                <a16:creationId xmlns:a16="http://schemas.microsoft.com/office/drawing/2014/main" id="{5932BEEE-B317-4697-9171-C66E5AEA0B33}"/>
              </a:ext>
            </a:extLst>
          </p:cNvPr>
          <p:cNvSpPr txBox="1"/>
          <p:nvPr/>
        </p:nvSpPr>
        <p:spPr>
          <a:xfrm>
            <a:off x="150715" y="828294"/>
            <a:ext cx="11827925" cy="393954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AT" sz="7200" b="1" i="0" u="sng"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Sitka Banner" panose="02000505000000020004" pitchFamily="2" charset="0"/>
                <a:ea typeface="Segoe UI Black" panose="020B0A02040204020203" pitchFamily="34" charset="0"/>
                <a:cs typeface="+mn-cs"/>
              </a:rPr>
              <a:t>Solution:</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AT" sz="1600" b="1" i="0" u="sng"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Sitka Banner" panose="02000505000000020004" pitchFamily="2" charset="0"/>
              <a:ea typeface="Segoe UI Black" panose="020B0A02040204020203" pitchFamily="34" charset="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AT" sz="5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Sitka Banner" panose="02000505000000020004" pitchFamily="2" charset="0"/>
                <a:ea typeface="Segoe UI Black" panose="020B0A02040204020203" pitchFamily="34" charset="0"/>
                <a:cs typeface="+mn-cs"/>
              </a:rPr>
              <a:t>They</a:t>
            </a:r>
            <a:r>
              <a:rPr lang="de-AT" sz="5400" dirty="0">
                <a:solidFill>
                  <a:prstClr val="white"/>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rPr>
              <a:t> survive by living and working together in colonies. Most insects do not live and work together.</a:t>
            </a:r>
            <a:endParaRPr kumimoji="0" lang="de-AT" sz="48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Sitka Banner" panose="02000505000000020004" pitchFamily="2" charset="0"/>
              <a:ea typeface="Segoe UI Black" panose="020B0A02040204020203" pitchFamily="34" charset="0"/>
              <a:cs typeface="+mn-cs"/>
            </a:endParaRPr>
          </a:p>
        </p:txBody>
      </p:sp>
      <p:pic>
        <p:nvPicPr>
          <p:cNvPr id="10" name="answer sound">
            <a:hlinkClick r:id="" action="ppaction://media"/>
            <a:extLst>
              <a:ext uri="{FF2B5EF4-FFF2-40B4-BE49-F238E27FC236}">
                <a16:creationId xmlns:a16="http://schemas.microsoft.com/office/drawing/2014/main" id="{55770014-179C-46DE-8512-8D5261DCEE0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50716" y="208255"/>
            <a:ext cx="468313" cy="468313"/>
          </a:xfrm>
          <a:prstGeom prst="rect">
            <a:avLst/>
          </a:prstGeom>
        </p:spPr>
      </p:pic>
    </p:spTree>
    <p:extLst>
      <p:ext uri="{BB962C8B-B14F-4D97-AF65-F5344CB8AC3E}">
        <p14:creationId xmlns:p14="http://schemas.microsoft.com/office/powerpoint/2010/main" val="3359578508"/>
      </p:ext>
    </p:extLst>
  </p:cSld>
  <p:clrMapOvr>
    <a:masterClrMapping/>
  </p:clrMapOvr>
  <mc:AlternateContent xmlns:mc="http://schemas.openxmlformats.org/markup-compatibility/2006" xmlns:p14="http://schemas.microsoft.com/office/powerpoint/2010/main">
    <mc:Choice Requires="p14">
      <p:transition spd="slow" p14:dur="1500" advClick="0">
        <p:split orient="vert"/>
      </p:transition>
    </mc:Choice>
    <mc:Fallback xmlns="">
      <p:transition spd="slow" advClick="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257"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eck: abgerundete Ecken 2">
            <a:extLst>
              <a:ext uri="{FF2B5EF4-FFF2-40B4-BE49-F238E27FC236}">
                <a16:creationId xmlns:a16="http://schemas.microsoft.com/office/drawing/2014/main" id="{32ED858B-F0B4-4ED4-89D7-A93280FB9D72}"/>
              </a:ext>
            </a:extLst>
          </p:cNvPr>
          <p:cNvSpPr/>
          <p:nvPr/>
        </p:nvSpPr>
        <p:spPr>
          <a:xfrm>
            <a:off x="3769257" y="5577481"/>
            <a:ext cx="4653481" cy="572555"/>
          </a:xfrm>
          <a:prstGeom prst="roundRect">
            <a:avLst>
              <a:gd name="adj" fmla="val 50000"/>
            </a:avLst>
          </a:prstGeom>
          <a:solidFill>
            <a:srgbClr val="FFFFFF"/>
          </a:solidFill>
          <a:ln w="28575">
            <a:solidFill>
              <a:srgbClr val="003192"/>
            </a:solidFill>
          </a:ln>
          <a:effectLst>
            <a:glow rad="228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AT"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extfeld 8">
            <a:hlinkClick r:id="rId4" action="ppaction://hlinksldjump"/>
            <a:extLst>
              <a:ext uri="{FF2B5EF4-FFF2-40B4-BE49-F238E27FC236}">
                <a16:creationId xmlns:a16="http://schemas.microsoft.com/office/drawing/2014/main" id="{F5120A8B-56D5-4E1E-B8E2-329D9BF817A6}"/>
              </a:ext>
            </a:extLst>
          </p:cNvPr>
          <p:cNvSpPr txBox="1"/>
          <p:nvPr/>
        </p:nvSpPr>
        <p:spPr>
          <a:xfrm>
            <a:off x="3883739" y="5565261"/>
            <a:ext cx="4424516" cy="584775"/>
          </a:xfrm>
          <a:prstGeom prst="rect">
            <a:avLst/>
          </a:prstGeom>
          <a:noFill/>
          <a:effectLst>
            <a:glow rad="63500">
              <a:schemeClr val="accent3">
                <a:satMod val="175000"/>
                <a:alpha val="40000"/>
              </a:schemeClr>
            </a:glow>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srgbClr val="0047D6"/>
                </a:solidFill>
                <a:effectLst>
                  <a:outerShdw blurRad="38100" dist="38100" dir="2700000" algn="tl">
                    <a:srgbClr val="000000">
                      <a:alpha val="43137"/>
                    </a:srgbClr>
                  </a:outerShdw>
                </a:effectLst>
                <a:uLnTx/>
                <a:uFillTx/>
                <a:latin typeface="Sitka Banner" panose="02000505000000020004" pitchFamily="2" charset="0"/>
                <a:ea typeface="Segoe UI Black" panose="020B0A02040204020203" pitchFamily="34" charset="0"/>
                <a:cs typeface="+mn-cs"/>
              </a:rPr>
              <a:t>Click here for the answer</a:t>
            </a:r>
          </a:p>
        </p:txBody>
      </p:sp>
      <p:sp>
        <p:nvSpPr>
          <p:cNvPr id="11" name="Textfeld 10">
            <a:extLst>
              <a:ext uri="{FF2B5EF4-FFF2-40B4-BE49-F238E27FC236}">
                <a16:creationId xmlns:a16="http://schemas.microsoft.com/office/drawing/2014/main" id="{857E49A0-FB76-40B2-8BF3-AB6AF2E51237}"/>
              </a:ext>
            </a:extLst>
          </p:cNvPr>
          <p:cNvSpPr txBox="1"/>
          <p:nvPr/>
        </p:nvSpPr>
        <p:spPr>
          <a:xfrm>
            <a:off x="982714" y="683593"/>
            <a:ext cx="10226565" cy="230832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2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Sitka Banner" panose="02000505000000020004" pitchFamily="2" charset="0"/>
                <a:ea typeface="Segoe UI Black" panose="020B0A02040204020203" pitchFamily="34" charset="0"/>
                <a:cs typeface="+mn-cs"/>
              </a:rPr>
              <a:t>How did God design termites as social insects?</a:t>
            </a:r>
            <a:endParaRPr kumimoji="0" lang="de-AT" sz="72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Sitka Banner" panose="02000505000000020004" pitchFamily="2" charset="0"/>
              <a:ea typeface="Segoe UI Black" panose="020B0A02040204020203" pitchFamily="34" charset="0"/>
              <a:cs typeface="+mn-cs"/>
            </a:endParaRPr>
          </a:p>
        </p:txBody>
      </p:sp>
      <p:pic>
        <p:nvPicPr>
          <p:cNvPr id="5" name="Thinking music">
            <a:hlinkClick r:id="" action="ppaction://media"/>
            <a:extLst>
              <a:ext uri="{FF2B5EF4-FFF2-40B4-BE49-F238E27FC236}">
                <a16:creationId xmlns:a16="http://schemas.microsoft.com/office/drawing/2014/main" id="{6A6D8BFD-5DA0-4C73-9A16-2E767D9EC77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202634" y="233567"/>
            <a:ext cx="468313" cy="468313"/>
          </a:xfrm>
          <a:prstGeom prst="rect">
            <a:avLst/>
          </a:prstGeom>
        </p:spPr>
      </p:pic>
    </p:spTree>
    <p:extLst>
      <p:ext uri="{BB962C8B-B14F-4D97-AF65-F5344CB8AC3E}">
        <p14:creationId xmlns:p14="http://schemas.microsoft.com/office/powerpoint/2010/main" val="64598567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2156"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lumn1- 200$- text">
            <a:extLst>
              <a:ext uri="{FF2B5EF4-FFF2-40B4-BE49-F238E27FC236}">
                <a16:creationId xmlns:a16="http://schemas.microsoft.com/office/drawing/2014/main" id="{2702DE18-BD0F-4B29-918B-9F22409E499A}"/>
              </a:ext>
            </a:extLst>
          </p:cNvPr>
          <p:cNvSpPr txBox="1"/>
          <p:nvPr/>
        </p:nvSpPr>
        <p:spPr>
          <a:xfrm>
            <a:off x="4642919" y="5303833"/>
            <a:ext cx="2906162" cy="1015663"/>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AT" sz="6000" b="0" i="0" u="none" strike="noStrike" kern="1200" cap="none" spc="0" normalizeH="0" baseline="0" noProof="0" dirty="0">
                <a:ln>
                  <a:noFill/>
                </a:ln>
                <a:solidFill>
                  <a:srgbClr val="FFC000"/>
                </a:solidFill>
                <a:effectLst>
                  <a:outerShdw blurRad="38100" dist="38100" dir="2700000" algn="tl">
                    <a:srgbClr val="000000">
                      <a:alpha val="43137"/>
                    </a:srgbClr>
                  </a:outerShdw>
                </a:effectLst>
                <a:uLnTx/>
                <a:uFillTx/>
                <a:latin typeface="AcmeFont" pitchFamily="2" charset="0"/>
                <a:ea typeface="+mn-ea"/>
                <a:cs typeface="+mn-cs"/>
              </a:rPr>
              <a:t>$ 1000</a:t>
            </a:r>
          </a:p>
        </p:txBody>
      </p:sp>
      <p:sp>
        <p:nvSpPr>
          <p:cNvPr id="9" name="Textfeld 8">
            <a:hlinkClick r:id="rId4" action="ppaction://hlinksldjump"/>
            <a:extLst>
              <a:ext uri="{FF2B5EF4-FFF2-40B4-BE49-F238E27FC236}">
                <a16:creationId xmlns:a16="http://schemas.microsoft.com/office/drawing/2014/main" id="{4C1C17B3-E4E6-4743-810F-908470783230}"/>
              </a:ext>
            </a:extLst>
          </p:cNvPr>
          <p:cNvSpPr txBox="1"/>
          <p:nvPr/>
        </p:nvSpPr>
        <p:spPr>
          <a:xfrm>
            <a:off x="150716" y="253434"/>
            <a:ext cx="11526420" cy="507831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AT" sz="5400" b="1" i="0" u="sng"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Sitka Banner" panose="02000505000000020004" pitchFamily="2" charset="0"/>
                <a:ea typeface="Segoe UI Black" panose="020B0A02040204020203" pitchFamily="34" charset="0"/>
                <a:cs typeface="+mn-cs"/>
              </a:rPr>
              <a:t>Solution:</a:t>
            </a:r>
          </a:p>
          <a:p>
            <a:pPr marL="1143000" marR="0" lvl="0" indent="-1143000" defTabSz="914400" rtl="0" eaLnBrk="1" fontAlgn="auto" latinLnBrk="0" hangingPunct="1">
              <a:lnSpc>
                <a:spcPct val="100000"/>
              </a:lnSpc>
              <a:spcBef>
                <a:spcPts val="0"/>
              </a:spcBef>
              <a:spcAft>
                <a:spcPts val="0"/>
              </a:spcAft>
              <a:buClrTx/>
              <a:buSzTx/>
              <a:buFontTx/>
              <a:buAutoNum type="arabicPeriod"/>
              <a:tabLst/>
              <a:defRPr/>
            </a:pPr>
            <a:r>
              <a:rPr kumimoji="0" lang="de-AT" sz="5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Sitka Banner" panose="02000505000000020004" pitchFamily="2" charset="0"/>
                <a:ea typeface="Segoe UI Black" panose="020B0A02040204020203" pitchFamily="34" charset="0"/>
                <a:cs typeface="+mn-cs"/>
              </a:rPr>
              <a:t>God gave them instincts that make them behave in a certain way.</a:t>
            </a:r>
          </a:p>
          <a:p>
            <a:pPr marL="1143000" marR="0" lvl="0" indent="-1143000" defTabSz="914400" rtl="0" eaLnBrk="1" fontAlgn="auto" latinLnBrk="0" hangingPunct="1">
              <a:lnSpc>
                <a:spcPct val="100000"/>
              </a:lnSpc>
              <a:spcBef>
                <a:spcPts val="0"/>
              </a:spcBef>
              <a:spcAft>
                <a:spcPts val="0"/>
              </a:spcAft>
              <a:buClrTx/>
              <a:buSzTx/>
              <a:buFontTx/>
              <a:buAutoNum type="arabicPeriod"/>
              <a:tabLst/>
              <a:defRPr/>
            </a:pPr>
            <a:r>
              <a:rPr lang="de-AT" sz="5400" dirty="0">
                <a:solidFill>
                  <a:prstClr val="white"/>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rPr>
              <a:t>Termites work together to survive and accomplish things they could not do alone.</a:t>
            </a:r>
            <a:endParaRPr kumimoji="0" lang="de-AT" sz="5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Sitka Banner" panose="02000505000000020004" pitchFamily="2" charset="0"/>
              <a:ea typeface="Segoe UI Black" panose="020B0A02040204020203" pitchFamily="34" charset="0"/>
              <a:cs typeface="+mn-cs"/>
            </a:endParaRPr>
          </a:p>
        </p:txBody>
      </p:sp>
      <p:pic>
        <p:nvPicPr>
          <p:cNvPr id="10" name="answer sound">
            <a:hlinkClick r:id="" action="ppaction://media"/>
            <a:extLst>
              <a:ext uri="{FF2B5EF4-FFF2-40B4-BE49-F238E27FC236}">
                <a16:creationId xmlns:a16="http://schemas.microsoft.com/office/drawing/2014/main" id="{54647000-FA65-4DFF-8A6F-71E8E5F0C7A7}"/>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50716" y="208255"/>
            <a:ext cx="468313" cy="468313"/>
          </a:xfrm>
          <a:prstGeom prst="rect">
            <a:avLst/>
          </a:prstGeom>
        </p:spPr>
      </p:pic>
    </p:spTree>
    <p:extLst>
      <p:ext uri="{BB962C8B-B14F-4D97-AF65-F5344CB8AC3E}">
        <p14:creationId xmlns:p14="http://schemas.microsoft.com/office/powerpoint/2010/main" val="789956701"/>
      </p:ext>
    </p:extLst>
  </p:cSld>
  <p:clrMapOvr>
    <a:masterClrMapping/>
  </p:clrMapOvr>
  <mc:AlternateContent xmlns:mc="http://schemas.openxmlformats.org/markup-compatibility/2006" xmlns:p14="http://schemas.microsoft.com/office/powerpoint/2010/main">
    <mc:Choice Requires="p14">
      <p:transition spd="slow" p14:dur="1500" advClick="0">
        <p:split orient="vert"/>
      </p:transition>
    </mc:Choice>
    <mc:Fallback xmlns="">
      <p:transition spd="slow" advClick="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257"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abgerundete Ecken 1">
            <a:extLst>
              <a:ext uri="{FF2B5EF4-FFF2-40B4-BE49-F238E27FC236}">
                <a16:creationId xmlns:a16="http://schemas.microsoft.com/office/drawing/2014/main" id="{428CEA07-22DC-49EC-9A47-9B2C07224A47}"/>
              </a:ext>
            </a:extLst>
          </p:cNvPr>
          <p:cNvSpPr/>
          <p:nvPr/>
        </p:nvSpPr>
        <p:spPr>
          <a:xfrm>
            <a:off x="3769257" y="5144964"/>
            <a:ext cx="4653481" cy="572555"/>
          </a:xfrm>
          <a:prstGeom prst="roundRect">
            <a:avLst>
              <a:gd name="adj" fmla="val 50000"/>
            </a:avLst>
          </a:prstGeom>
          <a:solidFill>
            <a:srgbClr val="FFFFFF"/>
          </a:solidFill>
          <a:ln w="28575">
            <a:solidFill>
              <a:srgbClr val="003192"/>
            </a:solidFill>
          </a:ln>
          <a:effectLst>
            <a:glow rad="228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3" name="Textfeld 2">
            <a:hlinkClick r:id="rId4" action="ppaction://hlinksldjump"/>
            <a:extLst>
              <a:ext uri="{FF2B5EF4-FFF2-40B4-BE49-F238E27FC236}">
                <a16:creationId xmlns:a16="http://schemas.microsoft.com/office/drawing/2014/main" id="{FC9F79D9-9A77-4057-9794-D8AC17C9DED8}"/>
              </a:ext>
            </a:extLst>
          </p:cNvPr>
          <p:cNvSpPr txBox="1"/>
          <p:nvPr/>
        </p:nvSpPr>
        <p:spPr>
          <a:xfrm>
            <a:off x="3883739" y="5144395"/>
            <a:ext cx="4424516" cy="584775"/>
          </a:xfrm>
          <a:prstGeom prst="rect">
            <a:avLst/>
          </a:prstGeom>
          <a:noFill/>
          <a:effectLst>
            <a:glow rad="63500">
              <a:schemeClr val="accent3">
                <a:satMod val="175000"/>
                <a:alpha val="40000"/>
              </a:schemeClr>
            </a:glow>
          </a:effectLst>
        </p:spPr>
        <p:txBody>
          <a:bodyPr wrap="square" rtlCol="0">
            <a:spAutoFit/>
          </a:bodyPr>
          <a:lstStyle/>
          <a:p>
            <a:pPr algn="ctr"/>
            <a:r>
              <a:rPr lang="en-GB" sz="3200" b="1" dirty="0">
                <a:solidFill>
                  <a:srgbClr val="0047D6"/>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rPr>
              <a:t>Click here for the answer</a:t>
            </a:r>
          </a:p>
        </p:txBody>
      </p:sp>
      <p:sp>
        <p:nvSpPr>
          <p:cNvPr id="10" name="Textfeld 9">
            <a:extLst>
              <a:ext uri="{FF2B5EF4-FFF2-40B4-BE49-F238E27FC236}">
                <a16:creationId xmlns:a16="http://schemas.microsoft.com/office/drawing/2014/main" id="{970AC4C9-F723-4316-A045-1525EC5FECF4}"/>
              </a:ext>
            </a:extLst>
          </p:cNvPr>
          <p:cNvSpPr txBox="1"/>
          <p:nvPr/>
        </p:nvSpPr>
        <p:spPr>
          <a:xfrm>
            <a:off x="1953102" y="1129169"/>
            <a:ext cx="8285789" cy="2308324"/>
          </a:xfrm>
          <a:prstGeom prst="rect">
            <a:avLst/>
          </a:prstGeom>
          <a:noFill/>
        </p:spPr>
        <p:txBody>
          <a:bodyPr wrap="square" rtlCol="0">
            <a:spAutoFit/>
          </a:bodyPr>
          <a:lstStyle/>
          <a:p>
            <a:pPr algn="ctr"/>
            <a:r>
              <a:rPr lang="en-US" sz="7200" dirty="0">
                <a:solidFill>
                  <a:schemeClr val="bg1"/>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rPr>
              <a:t>Pastor Scott learns us about the Bible.</a:t>
            </a:r>
            <a:endParaRPr lang="en-GB" sz="7200" dirty="0">
              <a:solidFill>
                <a:schemeClr val="bg1"/>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endParaRPr>
          </a:p>
        </p:txBody>
      </p:sp>
      <p:pic>
        <p:nvPicPr>
          <p:cNvPr id="5" name="Thinking music">
            <a:hlinkClick r:id="" action="ppaction://media"/>
            <a:extLst>
              <a:ext uri="{FF2B5EF4-FFF2-40B4-BE49-F238E27FC236}">
                <a16:creationId xmlns:a16="http://schemas.microsoft.com/office/drawing/2014/main" id="{576B7D7E-ECF3-4A48-9988-F03BFE70BA4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202634" y="233567"/>
            <a:ext cx="468313" cy="468313"/>
          </a:xfrm>
          <a:prstGeom prst="rect">
            <a:avLst/>
          </a:prstGeom>
        </p:spPr>
      </p:pic>
    </p:spTree>
    <p:extLst>
      <p:ext uri="{BB962C8B-B14F-4D97-AF65-F5344CB8AC3E}">
        <p14:creationId xmlns:p14="http://schemas.microsoft.com/office/powerpoint/2010/main" val="154697375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2156"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feld 9">
            <a:hlinkClick r:id="rId4" action="ppaction://hlinksldjump"/>
            <a:extLst>
              <a:ext uri="{FF2B5EF4-FFF2-40B4-BE49-F238E27FC236}">
                <a16:creationId xmlns:a16="http://schemas.microsoft.com/office/drawing/2014/main" id="{1A7227E2-568B-43EF-B290-AA85C0C9F765}"/>
              </a:ext>
            </a:extLst>
          </p:cNvPr>
          <p:cNvSpPr txBox="1"/>
          <p:nvPr/>
        </p:nvSpPr>
        <p:spPr>
          <a:xfrm>
            <a:off x="1661922" y="297969"/>
            <a:ext cx="8868154" cy="2123658"/>
          </a:xfrm>
          <a:prstGeom prst="rect">
            <a:avLst/>
          </a:prstGeom>
          <a:noFill/>
        </p:spPr>
        <p:txBody>
          <a:bodyPr wrap="square" rtlCol="0">
            <a:spAutoFit/>
          </a:bodyPr>
          <a:lstStyle/>
          <a:p>
            <a:pPr algn="ctr"/>
            <a:r>
              <a:rPr lang="de-AT" sz="6600" b="1" u="sng" dirty="0">
                <a:solidFill>
                  <a:schemeClr val="bg1"/>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rPr>
              <a:t>Solution:</a:t>
            </a:r>
          </a:p>
          <a:p>
            <a:pPr algn="ctr"/>
            <a:r>
              <a:rPr lang="de-AT" sz="6600" dirty="0">
                <a:solidFill>
                  <a:schemeClr val="bg1"/>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rPr>
              <a:t>teaches</a:t>
            </a:r>
          </a:p>
        </p:txBody>
      </p:sp>
      <p:sp>
        <p:nvSpPr>
          <p:cNvPr id="14" name="column1- 200$- text">
            <a:extLst>
              <a:ext uri="{FF2B5EF4-FFF2-40B4-BE49-F238E27FC236}">
                <a16:creationId xmlns:a16="http://schemas.microsoft.com/office/drawing/2014/main" id="{C4DBAF33-7BFE-44B9-A51A-18F325CD6F36}"/>
              </a:ext>
            </a:extLst>
          </p:cNvPr>
          <p:cNvSpPr txBox="1"/>
          <p:nvPr/>
        </p:nvSpPr>
        <p:spPr>
          <a:xfrm>
            <a:off x="4862917" y="5544368"/>
            <a:ext cx="2466165" cy="1015663"/>
          </a:xfrm>
          <a:prstGeom prst="rect">
            <a:avLst/>
          </a:prstGeom>
          <a:noFill/>
          <a:ln>
            <a:noFill/>
          </a:ln>
        </p:spPr>
        <p:txBody>
          <a:bodyPr wrap="square" rtlCol="0">
            <a:spAutoFit/>
          </a:bodyPr>
          <a:lstStyle/>
          <a:p>
            <a:pPr algn="ctr"/>
            <a:r>
              <a:rPr lang="de-AT" sz="6000" dirty="0">
                <a:solidFill>
                  <a:srgbClr val="FFC000"/>
                </a:solidFill>
                <a:effectLst>
                  <a:outerShdw blurRad="38100" dist="38100" dir="2700000" algn="tl">
                    <a:srgbClr val="000000">
                      <a:alpha val="43137"/>
                    </a:srgbClr>
                  </a:outerShdw>
                </a:effectLst>
                <a:latin typeface="AcmeFont" pitchFamily="2" charset="0"/>
              </a:rPr>
              <a:t>$ 400</a:t>
            </a:r>
          </a:p>
        </p:txBody>
      </p:sp>
      <p:pic>
        <p:nvPicPr>
          <p:cNvPr id="8" name="answer sound">
            <a:hlinkClick r:id="" action="ppaction://media"/>
            <a:extLst>
              <a:ext uri="{FF2B5EF4-FFF2-40B4-BE49-F238E27FC236}">
                <a16:creationId xmlns:a16="http://schemas.microsoft.com/office/drawing/2014/main" id="{E080DEEC-9A27-4B7E-AD07-FE5BD4085AA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50716" y="208255"/>
            <a:ext cx="468313" cy="468313"/>
          </a:xfrm>
          <a:prstGeom prst="rect">
            <a:avLst/>
          </a:prstGeom>
        </p:spPr>
      </p:pic>
    </p:spTree>
    <p:extLst>
      <p:ext uri="{BB962C8B-B14F-4D97-AF65-F5344CB8AC3E}">
        <p14:creationId xmlns:p14="http://schemas.microsoft.com/office/powerpoint/2010/main" val="3269876590"/>
      </p:ext>
    </p:extLst>
  </p:cSld>
  <p:clrMapOvr>
    <a:masterClrMapping/>
  </p:clrMapOvr>
  <mc:AlternateContent xmlns:mc="http://schemas.openxmlformats.org/markup-compatibility/2006" xmlns:p14="http://schemas.microsoft.com/office/powerpoint/2010/main">
    <mc:Choice Requires="p14">
      <p:transition spd="slow" p14:dur="1500" advClick="0">
        <p:split orient="vert"/>
      </p:transition>
    </mc:Choice>
    <mc:Fallback xmlns="">
      <p:transition spd="slow" advClick="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257"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A16453B9-B53D-460C-81A9-FF76F03654B3}"/>
              </a:ext>
            </a:extLst>
          </p:cNvPr>
          <p:cNvSpPr txBox="1"/>
          <p:nvPr/>
        </p:nvSpPr>
        <p:spPr>
          <a:xfrm>
            <a:off x="1331549" y="493358"/>
            <a:ext cx="9528900" cy="2308324"/>
          </a:xfrm>
          <a:prstGeom prst="rect">
            <a:avLst/>
          </a:prstGeom>
          <a:noFill/>
        </p:spPr>
        <p:txBody>
          <a:bodyPr wrap="square" rtlCol="0">
            <a:spAutoFit/>
          </a:bodyPr>
          <a:lstStyle/>
          <a:p>
            <a:pPr algn="ctr"/>
            <a:r>
              <a:rPr lang="en-US" sz="7200" dirty="0">
                <a:solidFill>
                  <a:schemeClr val="bg1"/>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rPr>
              <a:t>Grandma doesn’t never drive at night.</a:t>
            </a:r>
            <a:endParaRPr lang="en-GB" sz="2800" dirty="0">
              <a:solidFill>
                <a:schemeClr val="bg1"/>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endParaRPr>
          </a:p>
        </p:txBody>
      </p:sp>
      <p:sp>
        <p:nvSpPr>
          <p:cNvPr id="2" name="Rechteck: abgerundete Ecken 1">
            <a:extLst>
              <a:ext uri="{FF2B5EF4-FFF2-40B4-BE49-F238E27FC236}">
                <a16:creationId xmlns:a16="http://schemas.microsoft.com/office/drawing/2014/main" id="{D90488E3-FB21-413A-95EC-7F573A954106}"/>
              </a:ext>
            </a:extLst>
          </p:cNvPr>
          <p:cNvSpPr/>
          <p:nvPr/>
        </p:nvSpPr>
        <p:spPr>
          <a:xfrm>
            <a:off x="3769257" y="5798196"/>
            <a:ext cx="4653481" cy="572555"/>
          </a:xfrm>
          <a:prstGeom prst="roundRect">
            <a:avLst>
              <a:gd name="adj" fmla="val 50000"/>
            </a:avLst>
          </a:prstGeom>
          <a:solidFill>
            <a:srgbClr val="FFFFFF"/>
          </a:solidFill>
          <a:ln w="28575">
            <a:solidFill>
              <a:srgbClr val="003192"/>
            </a:solidFill>
          </a:ln>
          <a:effectLst>
            <a:glow rad="228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9" name="Textfeld 8">
            <a:hlinkClick r:id="rId4" action="ppaction://hlinksldjump"/>
            <a:extLst>
              <a:ext uri="{FF2B5EF4-FFF2-40B4-BE49-F238E27FC236}">
                <a16:creationId xmlns:a16="http://schemas.microsoft.com/office/drawing/2014/main" id="{A5B5485B-F4EC-44B4-AA9A-C4325EE8D1FE}"/>
              </a:ext>
            </a:extLst>
          </p:cNvPr>
          <p:cNvSpPr txBox="1"/>
          <p:nvPr/>
        </p:nvSpPr>
        <p:spPr>
          <a:xfrm>
            <a:off x="3883739" y="5797627"/>
            <a:ext cx="4424516" cy="584775"/>
          </a:xfrm>
          <a:prstGeom prst="rect">
            <a:avLst/>
          </a:prstGeom>
          <a:noFill/>
          <a:effectLst>
            <a:glow rad="63500">
              <a:schemeClr val="accent3">
                <a:satMod val="175000"/>
                <a:alpha val="40000"/>
              </a:schemeClr>
            </a:glow>
          </a:effectLst>
        </p:spPr>
        <p:txBody>
          <a:bodyPr wrap="square" rtlCol="0">
            <a:spAutoFit/>
          </a:bodyPr>
          <a:lstStyle/>
          <a:p>
            <a:pPr algn="ctr"/>
            <a:r>
              <a:rPr lang="en-GB" sz="3200" b="1" dirty="0">
                <a:solidFill>
                  <a:srgbClr val="0047D6"/>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rPr>
              <a:t>Click here for the answer</a:t>
            </a:r>
          </a:p>
        </p:txBody>
      </p:sp>
      <p:pic>
        <p:nvPicPr>
          <p:cNvPr id="5" name="Thinking music">
            <a:hlinkClick r:id="" action="ppaction://media"/>
            <a:extLst>
              <a:ext uri="{FF2B5EF4-FFF2-40B4-BE49-F238E27FC236}">
                <a16:creationId xmlns:a16="http://schemas.microsoft.com/office/drawing/2014/main" id="{CD27BC1B-2FC6-4950-B37B-7E97090042E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202634" y="233567"/>
            <a:ext cx="468313" cy="468313"/>
          </a:xfrm>
          <a:prstGeom prst="rect">
            <a:avLst/>
          </a:prstGeom>
        </p:spPr>
      </p:pic>
    </p:spTree>
    <p:extLst>
      <p:ext uri="{BB962C8B-B14F-4D97-AF65-F5344CB8AC3E}">
        <p14:creationId xmlns:p14="http://schemas.microsoft.com/office/powerpoint/2010/main" val="230901531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2156"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feld 4">
            <a:hlinkClick r:id="rId4" action="ppaction://hlinksldjump"/>
            <a:extLst>
              <a:ext uri="{FF2B5EF4-FFF2-40B4-BE49-F238E27FC236}">
                <a16:creationId xmlns:a16="http://schemas.microsoft.com/office/drawing/2014/main" id="{E2E2D97A-3882-4B5D-9E1C-AC4941947A00}"/>
              </a:ext>
            </a:extLst>
          </p:cNvPr>
          <p:cNvSpPr txBox="1"/>
          <p:nvPr/>
        </p:nvSpPr>
        <p:spPr>
          <a:xfrm>
            <a:off x="1954039" y="1369491"/>
            <a:ext cx="8283921" cy="3416320"/>
          </a:xfrm>
          <a:prstGeom prst="rect">
            <a:avLst/>
          </a:prstGeom>
          <a:noFill/>
        </p:spPr>
        <p:txBody>
          <a:bodyPr wrap="square" rtlCol="0">
            <a:spAutoFit/>
          </a:bodyPr>
          <a:lstStyle/>
          <a:p>
            <a:pPr algn="ctr"/>
            <a:r>
              <a:rPr lang="de-AT" sz="7200" b="1" u="sng" dirty="0">
                <a:solidFill>
                  <a:schemeClr val="bg1"/>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rPr>
              <a:t>Solution:</a:t>
            </a:r>
          </a:p>
          <a:p>
            <a:pPr algn="ctr"/>
            <a:r>
              <a:rPr lang="de-AT" sz="7200" dirty="0">
                <a:solidFill>
                  <a:schemeClr val="bg1"/>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rPr>
              <a:t>Grandma </a:t>
            </a:r>
            <a:r>
              <a:rPr lang="de-AT" sz="7200" b="1" dirty="0">
                <a:solidFill>
                  <a:schemeClr val="bg1"/>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rPr>
              <a:t>doesn‘t ever </a:t>
            </a:r>
            <a:r>
              <a:rPr lang="de-AT" sz="7200" dirty="0">
                <a:solidFill>
                  <a:schemeClr val="bg1"/>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rPr>
              <a:t>drive at night.</a:t>
            </a:r>
          </a:p>
        </p:txBody>
      </p:sp>
      <p:sp>
        <p:nvSpPr>
          <p:cNvPr id="3" name="column1- 200$- text">
            <a:extLst>
              <a:ext uri="{FF2B5EF4-FFF2-40B4-BE49-F238E27FC236}">
                <a16:creationId xmlns:a16="http://schemas.microsoft.com/office/drawing/2014/main" id="{34F615D1-2D60-4592-B009-ADEB4C1B80FB}"/>
              </a:ext>
            </a:extLst>
          </p:cNvPr>
          <p:cNvSpPr txBox="1"/>
          <p:nvPr/>
        </p:nvSpPr>
        <p:spPr>
          <a:xfrm>
            <a:off x="4862916" y="5289841"/>
            <a:ext cx="2466165" cy="1015663"/>
          </a:xfrm>
          <a:prstGeom prst="rect">
            <a:avLst/>
          </a:prstGeom>
          <a:noFill/>
          <a:ln>
            <a:noFill/>
          </a:ln>
        </p:spPr>
        <p:txBody>
          <a:bodyPr wrap="square" rtlCol="0">
            <a:spAutoFit/>
          </a:bodyPr>
          <a:lstStyle/>
          <a:p>
            <a:pPr algn="ctr"/>
            <a:r>
              <a:rPr lang="de-AT" sz="6000" dirty="0">
                <a:solidFill>
                  <a:srgbClr val="FFC000"/>
                </a:solidFill>
                <a:effectLst>
                  <a:outerShdw blurRad="38100" dist="38100" dir="2700000" algn="tl">
                    <a:srgbClr val="000000">
                      <a:alpha val="43137"/>
                    </a:srgbClr>
                  </a:outerShdw>
                </a:effectLst>
                <a:latin typeface="AcmeFont" pitchFamily="2" charset="0"/>
              </a:rPr>
              <a:t>$ 600</a:t>
            </a:r>
          </a:p>
        </p:txBody>
      </p:sp>
      <p:pic>
        <p:nvPicPr>
          <p:cNvPr id="10" name="answer sound">
            <a:hlinkClick r:id="" action="ppaction://media"/>
            <a:extLst>
              <a:ext uri="{FF2B5EF4-FFF2-40B4-BE49-F238E27FC236}">
                <a16:creationId xmlns:a16="http://schemas.microsoft.com/office/drawing/2014/main" id="{46A829E4-C016-4F6F-8B80-308802C4948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50716" y="208255"/>
            <a:ext cx="468313" cy="468313"/>
          </a:xfrm>
          <a:prstGeom prst="rect">
            <a:avLst/>
          </a:prstGeom>
        </p:spPr>
      </p:pic>
    </p:spTree>
    <p:extLst>
      <p:ext uri="{BB962C8B-B14F-4D97-AF65-F5344CB8AC3E}">
        <p14:creationId xmlns:p14="http://schemas.microsoft.com/office/powerpoint/2010/main" val="3203975762"/>
      </p:ext>
    </p:extLst>
  </p:cSld>
  <p:clrMapOvr>
    <a:masterClrMapping/>
  </p:clrMapOvr>
  <mc:AlternateContent xmlns:mc="http://schemas.openxmlformats.org/markup-compatibility/2006" xmlns:p14="http://schemas.microsoft.com/office/powerpoint/2010/main">
    <mc:Choice Requires="p14">
      <p:transition spd="slow" p14:dur="1500" advClick="0">
        <p:split orient="vert"/>
      </p:transition>
    </mc:Choice>
    <mc:Fallback xmlns="">
      <p:transition spd="slow" advClick="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257"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eck: abgerundete Ecken 2">
            <a:extLst>
              <a:ext uri="{FF2B5EF4-FFF2-40B4-BE49-F238E27FC236}">
                <a16:creationId xmlns:a16="http://schemas.microsoft.com/office/drawing/2014/main" id="{42710F08-835E-4428-84C9-E3D443F98312}"/>
              </a:ext>
            </a:extLst>
          </p:cNvPr>
          <p:cNvSpPr/>
          <p:nvPr/>
        </p:nvSpPr>
        <p:spPr>
          <a:xfrm>
            <a:off x="3769257" y="5273098"/>
            <a:ext cx="4653481" cy="572555"/>
          </a:xfrm>
          <a:prstGeom prst="roundRect">
            <a:avLst>
              <a:gd name="adj" fmla="val 50000"/>
            </a:avLst>
          </a:prstGeom>
          <a:solidFill>
            <a:srgbClr val="FFFFFF"/>
          </a:solidFill>
          <a:ln w="28575">
            <a:solidFill>
              <a:srgbClr val="003192"/>
            </a:solidFill>
          </a:ln>
          <a:effectLst>
            <a:glow rad="228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9" name="Textfeld 8">
            <a:hlinkClick r:id="rId4" action="ppaction://hlinksldjump"/>
            <a:extLst>
              <a:ext uri="{FF2B5EF4-FFF2-40B4-BE49-F238E27FC236}">
                <a16:creationId xmlns:a16="http://schemas.microsoft.com/office/drawing/2014/main" id="{7CC9427F-0A91-4666-8078-08D32D02E316}"/>
              </a:ext>
            </a:extLst>
          </p:cNvPr>
          <p:cNvSpPr txBox="1"/>
          <p:nvPr/>
        </p:nvSpPr>
        <p:spPr>
          <a:xfrm>
            <a:off x="3883739" y="5260878"/>
            <a:ext cx="4424516" cy="584775"/>
          </a:xfrm>
          <a:prstGeom prst="rect">
            <a:avLst/>
          </a:prstGeom>
          <a:noFill/>
          <a:effectLst>
            <a:glow rad="63500">
              <a:schemeClr val="accent3">
                <a:satMod val="175000"/>
                <a:alpha val="40000"/>
              </a:schemeClr>
            </a:glow>
          </a:effectLst>
        </p:spPr>
        <p:txBody>
          <a:bodyPr wrap="square" rtlCol="0">
            <a:spAutoFit/>
          </a:bodyPr>
          <a:lstStyle/>
          <a:p>
            <a:pPr algn="ctr"/>
            <a:r>
              <a:rPr lang="en-GB" sz="3200" b="1" dirty="0">
                <a:solidFill>
                  <a:srgbClr val="0047D6"/>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rPr>
              <a:t>Click here for the answer</a:t>
            </a:r>
          </a:p>
        </p:txBody>
      </p:sp>
      <p:sp>
        <p:nvSpPr>
          <p:cNvPr id="15" name="Textfeld 14">
            <a:extLst>
              <a:ext uri="{FF2B5EF4-FFF2-40B4-BE49-F238E27FC236}">
                <a16:creationId xmlns:a16="http://schemas.microsoft.com/office/drawing/2014/main" id="{E36C6AAB-659C-4B2E-89C4-B2AFBDD3D417}"/>
              </a:ext>
            </a:extLst>
          </p:cNvPr>
          <p:cNvSpPr txBox="1"/>
          <p:nvPr/>
        </p:nvSpPr>
        <p:spPr>
          <a:xfrm>
            <a:off x="1331547" y="1343213"/>
            <a:ext cx="9528900" cy="2308324"/>
          </a:xfrm>
          <a:prstGeom prst="rect">
            <a:avLst/>
          </a:prstGeom>
          <a:noFill/>
        </p:spPr>
        <p:txBody>
          <a:bodyPr wrap="square" rtlCol="0">
            <a:spAutoFit/>
          </a:bodyPr>
          <a:lstStyle/>
          <a:p>
            <a:pPr algn="ctr"/>
            <a:r>
              <a:rPr lang="de-AT" sz="7200" dirty="0">
                <a:solidFill>
                  <a:schemeClr val="bg1"/>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rPr>
              <a:t>Kathryn and Kaitlynn is twins.</a:t>
            </a:r>
            <a:endParaRPr lang="en-GB" sz="2800" dirty="0">
              <a:solidFill>
                <a:schemeClr val="bg1"/>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endParaRPr>
          </a:p>
        </p:txBody>
      </p:sp>
      <p:pic>
        <p:nvPicPr>
          <p:cNvPr id="5" name="Thinking music">
            <a:hlinkClick r:id="" action="ppaction://media"/>
            <a:extLst>
              <a:ext uri="{FF2B5EF4-FFF2-40B4-BE49-F238E27FC236}">
                <a16:creationId xmlns:a16="http://schemas.microsoft.com/office/drawing/2014/main" id="{8E466B08-A947-4FA2-A57E-CA0C0E084F9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202634" y="233567"/>
            <a:ext cx="468313" cy="468313"/>
          </a:xfrm>
          <a:prstGeom prst="rect">
            <a:avLst/>
          </a:prstGeom>
        </p:spPr>
      </p:pic>
    </p:spTree>
    <p:extLst>
      <p:ext uri="{BB962C8B-B14F-4D97-AF65-F5344CB8AC3E}">
        <p14:creationId xmlns:p14="http://schemas.microsoft.com/office/powerpoint/2010/main" val="273859499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2156"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feld 2">
            <a:hlinkClick r:id="rId4" action="ppaction://hlinksldjump"/>
            <a:extLst>
              <a:ext uri="{FF2B5EF4-FFF2-40B4-BE49-F238E27FC236}">
                <a16:creationId xmlns:a16="http://schemas.microsoft.com/office/drawing/2014/main" id="{D2E2D939-A341-4226-B7EA-F54F7935E1C6}"/>
              </a:ext>
            </a:extLst>
          </p:cNvPr>
          <p:cNvSpPr txBox="1"/>
          <p:nvPr/>
        </p:nvSpPr>
        <p:spPr>
          <a:xfrm>
            <a:off x="1954037" y="765526"/>
            <a:ext cx="8283921" cy="2308324"/>
          </a:xfrm>
          <a:prstGeom prst="rect">
            <a:avLst/>
          </a:prstGeom>
          <a:noFill/>
        </p:spPr>
        <p:txBody>
          <a:bodyPr wrap="square" rtlCol="0">
            <a:spAutoFit/>
          </a:bodyPr>
          <a:lstStyle/>
          <a:p>
            <a:pPr algn="ctr"/>
            <a:r>
              <a:rPr lang="de-AT" sz="7200" b="1" u="sng" dirty="0">
                <a:solidFill>
                  <a:schemeClr val="bg1"/>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rPr>
              <a:t>Solution:</a:t>
            </a:r>
          </a:p>
          <a:p>
            <a:pPr algn="ctr"/>
            <a:r>
              <a:rPr lang="de-AT" sz="7200" dirty="0">
                <a:solidFill>
                  <a:schemeClr val="bg1"/>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rPr>
              <a:t>are</a:t>
            </a:r>
          </a:p>
        </p:txBody>
      </p:sp>
      <p:sp>
        <p:nvSpPr>
          <p:cNvPr id="5" name="column1- 200$- text">
            <a:extLst>
              <a:ext uri="{FF2B5EF4-FFF2-40B4-BE49-F238E27FC236}">
                <a16:creationId xmlns:a16="http://schemas.microsoft.com/office/drawing/2014/main" id="{75E4F66C-32D0-45D5-82DA-FAE899E86D7B}"/>
              </a:ext>
            </a:extLst>
          </p:cNvPr>
          <p:cNvSpPr txBox="1"/>
          <p:nvPr/>
        </p:nvSpPr>
        <p:spPr>
          <a:xfrm>
            <a:off x="4862916" y="5289841"/>
            <a:ext cx="2466165" cy="1015663"/>
          </a:xfrm>
          <a:prstGeom prst="rect">
            <a:avLst/>
          </a:prstGeom>
          <a:noFill/>
          <a:ln>
            <a:noFill/>
          </a:ln>
        </p:spPr>
        <p:txBody>
          <a:bodyPr wrap="square" rtlCol="0">
            <a:spAutoFit/>
          </a:bodyPr>
          <a:lstStyle/>
          <a:p>
            <a:pPr algn="ctr"/>
            <a:r>
              <a:rPr lang="de-AT" sz="6000" dirty="0">
                <a:solidFill>
                  <a:srgbClr val="FFC000"/>
                </a:solidFill>
                <a:effectLst>
                  <a:outerShdw blurRad="38100" dist="38100" dir="2700000" algn="tl">
                    <a:srgbClr val="000000">
                      <a:alpha val="43137"/>
                    </a:srgbClr>
                  </a:outerShdw>
                </a:effectLst>
                <a:latin typeface="AcmeFont" pitchFamily="2" charset="0"/>
              </a:rPr>
              <a:t>$ 800</a:t>
            </a:r>
          </a:p>
        </p:txBody>
      </p:sp>
      <p:pic>
        <p:nvPicPr>
          <p:cNvPr id="7" name="answer sound">
            <a:hlinkClick r:id="" action="ppaction://media"/>
            <a:extLst>
              <a:ext uri="{FF2B5EF4-FFF2-40B4-BE49-F238E27FC236}">
                <a16:creationId xmlns:a16="http://schemas.microsoft.com/office/drawing/2014/main" id="{46A611C5-CD4C-45F2-966C-849310CACCB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50716" y="208255"/>
            <a:ext cx="468313" cy="468313"/>
          </a:xfrm>
          <a:prstGeom prst="rect">
            <a:avLst/>
          </a:prstGeom>
        </p:spPr>
      </p:pic>
    </p:spTree>
    <p:extLst>
      <p:ext uri="{BB962C8B-B14F-4D97-AF65-F5344CB8AC3E}">
        <p14:creationId xmlns:p14="http://schemas.microsoft.com/office/powerpoint/2010/main" val="1483771142"/>
      </p:ext>
    </p:extLst>
  </p:cSld>
  <p:clrMapOvr>
    <a:masterClrMapping/>
  </p:clrMapOvr>
  <mc:AlternateContent xmlns:mc="http://schemas.openxmlformats.org/markup-compatibility/2006" xmlns:p14="http://schemas.microsoft.com/office/powerpoint/2010/main">
    <mc:Choice Requires="p14">
      <p:transition spd="slow" p14:dur="1500" advClick="0">
        <p:split orient="vert"/>
      </p:transition>
    </mc:Choice>
    <mc:Fallback xmlns="">
      <p:transition spd="slow" advClick="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257"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abgerundete Ecken 1">
            <a:extLst>
              <a:ext uri="{FF2B5EF4-FFF2-40B4-BE49-F238E27FC236}">
                <a16:creationId xmlns:a16="http://schemas.microsoft.com/office/drawing/2014/main" id="{D30A5539-2812-4112-863D-DB0C9F30A16D}"/>
              </a:ext>
            </a:extLst>
          </p:cNvPr>
          <p:cNvSpPr/>
          <p:nvPr/>
        </p:nvSpPr>
        <p:spPr>
          <a:xfrm>
            <a:off x="3769257" y="5707660"/>
            <a:ext cx="4653481" cy="572555"/>
          </a:xfrm>
          <a:prstGeom prst="roundRect">
            <a:avLst>
              <a:gd name="adj" fmla="val 50000"/>
            </a:avLst>
          </a:prstGeom>
          <a:solidFill>
            <a:srgbClr val="FFFFFF"/>
          </a:solidFill>
          <a:ln w="28575">
            <a:solidFill>
              <a:srgbClr val="003192"/>
            </a:solidFill>
          </a:ln>
          <a:effectLst>
            <a:glow rad="228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3" name="Textfeld 2">
            <a:hlinkClick r:id="rId4" action="ppaction://hlinksldjump"/>
            <a:extLst>
              <a:ext uri="{FF2B5EF4-FFF2-40B4-BE49-F238E27FC236}">
                <a16:creationId xmlns:a16="http://schemas.microsoft.com/office/drawing/2014/main" id="{08CF0E8B-2C06-44E3-95D1-ADD9EA75FFD3}"/>
              </a:ext>
            </a:extLst>
          </p:cNvPr>
          <p:cNvSpPr txBox="1"/>
          <p:nvPr/>
        </p:nvSpPr>
        <p:spPr>
          <a:xfrm>
            <a:off x="3883739" y="5707091"/>
            <a:ext cx="4424516" cy="584775"/>
          </a:xfrm>
          <a:prstGeom prst="rect">
            <a:avLst/>
          </a:prstGeom>
          <a:noFill/>
          <a:effectLst>
            <a:glow rad="63500">
              <a:schemeClr val="accent3">
                <a:satMod val="175000"/>
                <a:alpha val="40000"/>
              </a:schemeClr>
            </a:glow>
          </a:effectLst>
        </p:spPr>
        <p:txBody>
          <a:bodyPr wrap="square" rtlCol="0">
            <a:spAutoFit/>
          </a:bodyPr>
          <a:lstStyle/>
          <a:p>
            <a:pPr algn="ctr"/>
            <a:r>
              <a:rPr lang="en-GB" sz="3200" b="1" dirty="0">
                <a:solidFill>
                  <a:srgbClr val="0047D6"/>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rPr>
              <a:t>Click here for the answer</a:t>
            </a:r>
          </a:p>
        </p:txBody>
      </p:sp>
      <p:sp>
        <p:nvSpPr>
          <p:cNvPr id="11" name="Textfeld 10">
            <a:extLst>
              <a:ext uri="{FF2B5EF4-FFF2-40B4-BE49-F238E27FC236}">
                <a16:creationId xmlns:a16="http://schemas.microsoft.com/office/drawing/2014/main" id="{5F1AD364-E5D7-4F78-BC28-407569A4647D}"/>
              </a:ext>
            </a:extLst>
          </p:cNvPr>
          <p:cNvSpPr txBox="1"/>
          <p:nvPr/>
        </p:nvSpPr>
        <p:spPr>
          <a:xfrm>
            <a:off x="1331547" y="891269"/>
            <a:ext cx="9528900" cy="2308324"/>
          </a:xfrm>
          <a:prstGeom prst="rect">
            <a:avLst/>
          </a:prstGeom>
          <a:noFill/>
        </p:spPr>
        <p:txBody>
          <a:bodyPr wrap="square" rtlCol="0">
            <a:spAutoFit/>
          </a:bodyPr>
          <a:lstStyle/>
          <a:p>
            <a:pPr algn="ctr"/>
            <a:r>
              <a:rPr lang="en-GB" sz="7200" dirty="0">
                <a:solidFill>
                  <a:schemeClr val="bg1"/>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rPr>
              <a:t>My sister has never broken a bone.</a:t>
            </a:r>
          </a:p>
        </p:txBody>
      </p:sp>
      <p:pic>
        <p:nvPicPr>
          <p:cNvPr id="5" name="Thinking music">
            <a:hlinkClick r:id="" action="ppaction://media"/>
            <a:extLst>
              <a:ext uri="{FF2B5EF4-FFF2-40B4-BE49-F238E27FC236}">
                <a16:creationId xmlns:a16="http://schemas.microsoft.com/office/drawing/2014/main" id="{D0A41901-9B93-4CE1-922E-1B5A89FB6D0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202634" y="233567"/>
            <a:ext cx="468313" cy="468313"/>
          </a:xfrm>
          <a:prstGeom prst="rect">
            <a:avLst/>
          </a:prstGeom>
        </p:spPr>
      </p:pic>
    </p:spTree>
    <p:extLst>
      <p:ext uri="{BB962C8B-B14F-4D97-AF65-F5344CB8AC3E}">
        <p14:creationId xmlns:p14="http://schemas.microsoft.com/office/powerpoint/2010/main" val="88525125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2156"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feld 2">
            <a:hlinkClick r:id="rId4" action="ppaction://hlinksldjump"/>
            <a:extLst>
              <a:ext uri="{FF2B5EF4-FFF2-40B4-BE49-F238E27FC236}">
                <a16:creationId xmlns:a16="http://schemas.microsoft.com/office/drawing/2014/main" id="{D2E2D939-A341-4226-B7EA-F54F7935E1C6}"/>
              </a:ext>
            </a:extLst>
          </p:cNvPr>
          <p:cNvSpPr txBox="1"/>
          <p:nvPr/>
        </p:nvSpPr>
        <p:spPr>
          <a:xfrm>
            <a:off x="771804" y="647559"/>
            <a:ext cx="10648387" cy="2308324"/>
          </a:xfrm>
          <a:prstGeom prst="rect">
            <a:avLst/>
          </a:prstGeom>
          <a:noFill/>
        </p:spPr>
        <p:txBody>
          <a:bodyPr wrap="square" rtlCol="0">
            <a:spAutoFit/>
          </a:bodyPr>
          <a:lstStyle/>
          <a:p>
            <a:pPr algn="ctr"/>
            <a:r>
              <a:rPr lang="de-AT" sz="7200" b="1" u="sng" dirty="0">
                <a:solidFill>
                  <a:schemeClr val="bg1"/>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rPr>
              <a:t>Solution:</a:t>
            </a:r>
          </a:p>
          <a:p>
            <a:pPr algn="ctr"/>
            <a:r>
              <a:rPr lang="de-AT" sz="7200" dirty="0">
                <a:solidFill>
                  <a:schemeClr val="bg1"/>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rPr>
              <a:t>correct</a:t>
            </a:r>
          </a:p>
        </p:txBody>
      </p:sp>
      <p:sp>
        <p:nvSpPr>
          <p:cNvPr id="5" name="column1- 200$- text">
            <a:extLst>
              <a:ext uri="{FF2B5EF4-FFF2-40B4-BE49-F238E27FC236}">
                <a16:creationId xmlns:a16="http://schemas.microsoft.com/office/drawing/2014/main" id="{75E4F66C-32D0-45D5-82DA-FAE899E86D7B}"/>
              </a:ext>
            </a:extLst>
          </p:cNvPr>
          <p:cNvSpPr txBox="1"/>
          <p:nvPr/>
        </p:nvSpPr>
        <p:spPr>
          <a:xfrm>
            <a:off x="4222532" y="5362269"/>
            <a:ext cx="3746930" cy="1015663"/>
          </a:xfrm>
          <a:prstGeom prst="rect">
            <a:avLst/>
          </a:prstGeom>
          <a:noFill/>
          <a:ln>
            <a:noFill/>
          </a:ln>
        </p:spPr>
        <p:txBody>
          <a:bodyPr wrap="square" rtlCol="0">
            <a:spAutoFit/>
          </a:bodyPr>
          <a:lstStyle/>
          <a:p>
            <a:pPr algn="ctr"/>
            <a:r>
              <a:rPr lang="de-AT" sz="6000" dirty="0">
                <a:solidFill>
                  <a:srgbClr val="FFC000"/>
                </a:solidFill>
                <a:effectLst>
                  <a:outerShdw blurRad="38100" dist="38100" dir="2700000" algn="tl">
                    <a:srgbClr val="000000">
                      <a:alpha val="43137"/>
                    </a:srgbClr>
                  </a:outerShdw>
                </a:effectLst>
                <a:latin typeface="AcmeFont" pitchFamily="2" charset="0"/>
              </a:rPr>
              <a:t>$ 1000</a:t>
            </a:r>
          </a:p>
        </p:txBody>
      </p:sp>
      <p:pic>
        <p:nvPicPr>
          <p:cNvPr id="7" name="answer sound">
            <a:hlinkClick r:id="" action="ppaction://media"/>
            <a:extLst>
              <a:ext uri="{FF2B5EF4-FFF2-40B4-BE49-F238E27FC236}">
                <a16:creationId xmlns:a16="http://schemas.microsoft.com/office/drawing/2014/main" id="{5A2ADD18-07AC-4879-87DC-5869B1FD44D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50716" y="208255"/>
            <a:ext cx="468313" cy="468313"/>
          </a:xfrm>
          <a:prstGeom prst="rect">
            <a:avLst/>
          </a:prstGeom>
        </p:spPr>
      </p:pic>
    </p:spTree>
    <p:extLst>
      <p:ext uri="{BB962C8B-B14F-4D97-AF65-F5344CB8AC3E}">
        <p14:creationId xmlns:p14="http://schemas.microsoft.com/office/powerpoint/2010/main" val="3467135527"/>
      </p:ext>
    </p:extLst>
  </p:cSld>
  <p:clrMapOvr>
    <a:masterClrMapping/>
  </p:clrMapOvr>
  <mc:AlternateContent xmlns:mc="http://schemas.openxmlformats.org/markup-compatibility/2006" xmlns:p14="http://schemas.microsoft.com/office/powerpoint/2010/main">
    <mc:Choice Requires="p14">
      <p:transition spd="slow" p14:dur="1500" advClick="0">
        <p:split orient="vert"/>
      </p:transition>
    </mc:Choice>
    <mc:Fallback xmlns="">
      <p:transition spd="slow" advClick="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257"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eck: abgerundete Ecken 2">
            <a:extLst>
              <a:ext uri="{FF2B5EF4-FFF2-40B4-BE49-F238E27FC236}">
                <a16:creationId xmlns:a16="http://schemas.microsoft.com/office/drawing/2014/main" id="{57130A77-D31E-4E64-81F6-AD01D4DDBA78}"/>
              </a:ext>
            </a:extLst>
          </p:cNvPr>
          <p:cNvSpPr/>
          <p:nvPr/>
        </p:nvSpPr>
        <p:spPr>
          <a:xfrm>
            <a:off x="3769257" y="4527394"/>
            <a:ext cx="4653481" cy="572555"/>
          </a:xfrm>
          <a:prstGeom prst="roundRect">
            <a:avLst>
              <a:gd name="adj" fmla="val 50000"/>
            </a:avLst>
          </a:prstGeom>
          <a:solidFill>
            <a:srgbClr val="FFFFFF"/>
          </a:solidFill>
          <a:ln w="28575">
            <a:solidFill>
              <a:srgbClr val="003192"/>
            </a:solidFill>
          </a:ln>
          <a:effectLst>
            <a:glow rad="228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9" name="Textfeld 8">
            <a:hlinkClick r:id="rId4" action="ppaction://hlinksldjump"/>
            <a:extLst>
              <a:ext uri="{FF2B5EF4-FFF2-40B4-BE49-F238E27FC236}">
                <a16:creationId xmlns:a16="http://schemas.microsoft.com/office/drawing/2014/main" id="{4F73E116-A5A5-4C8D-B603-BAF42BEE1512}"/>
              </a:ext>
            </a:extLst>
          </p:cNvPr>
          <p:cNvSpPr txBox="1"/>
          <p:nvPr/>
        </p:nvSpPr>
        <p:spPr>
          <a:xfrm>
            <a:off x="3883739" y="4526825"/>
            <a:ext cx="4424516" cy="584775"/>
          </a:xfrm>
          <a:prstGeom prst="rect">
            <a:avLst/>
          </a:prstGeom>
          <a:noFill/>
          <a:effectLst>
            <a:glow rad="63500">
              <a:schemeClr val="accent3">
                <a:satMod val="175000"/>
                <a:alpha val="40000"/>
              </a:schemeClr>
            </a:glow>
          </a:effectLst>
        </p:spPr>
        <p:txBody>
          <a:bodyPr wrap="square" rtlCol="0">
            <a:spAutoFit/>
          </a:bodyPr>
          <a:lstStyle/>
          <a:p>
            <a:pPr algn="ctr"/>
            <a:r>
              <a:rPr lang="en-GB" sz="3200" b="1" dirty="0">
                <a:solidFill>
                  <a:srgbClr val="0047D6"/>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rPr>
              <a:t>Click here for the answer</a:t>
            </a:r>
          </a:p>
        </p:txBody>
      </p:sp>
      <p:sp>
        <p:nvSpPr>
          <p:cNvPr id="11" name="Textfeld 10">
            <a:extLst>
              <a:ext uri="{FF2B5EF4-FFF2-40B4-BE49-F238E27FC236}">
                <a16:creationId xmlns:a16="http://schemas.microsoft.com/office/drawing/2014/main" id="{BF61A764-E7DC-4636-8CF0-30248B113BB7}"/>
              </a:ext>
            </a:extLst>
          </p:cNvPr>
          <p:cNvSpPr txBox="1"/>
          <p:nvPr/>
        </p:nvSpPr>
        <p:spPr>
          <a:xfrm>
            <a:off x="1331547" y="2298365"/>
            <a:ext cx="9528900" cy="2308324"/>
          </a:xfrm>
          <a:prstGeom prst="rect">
            <a:avLst/>
          </a:prstGeom>
          <a:noFill/>
        </p:spPr>
        <p:txBody>
          <a:bodyPr wrap="square" rtlCol="0">
            <a:spAutoFit/>
          </a:bodyPr>
          <a:lstStyle/>
          <a:p>
            <a:pPr algn="ctr"/>
            <a:r>
              <a:rPr lang="en-GB" sz="7200" dirty="0">
                <a:solidFill>
                  <a:schemeClr val="bg1"/>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rPr>
              <a:t>My sister can make red velvet cake.</a:t>
            </a:r>
          </a:p>
        </p:txBody>
      </p:sp>
      <p:pic>
        <p:nvPicPr>
          <p:cNvPr id="5" name="Thinking music">
            <a:hlinkClick r:id="" action="ppaction://media"/>
            <a:extLst>
              <a:ext uri="{FF2B5EF4-FFF2-40B4-BE49-F238E27FC236}">
                <a16:creationId xmlns:a16="http://schemas.microsoft.com/office/drawing/2014/main" id="{02C5E1D1-FC92-465A-8CBE-EB3DC732F7E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202634" y="233567"/>
            <a:ext cx="468313" cy="468313"/>
          </a:xfrm>
          <a:prstGeom prst="rect">
            <a:avLst/>
          </a:prstGeom>
        </p:spPr>
      </p:pic>
    </p:spTree>
    <p:extLst>
      <p:ext uri="{BB962C8B-B14F-4D97-AF65-F5344CB8AC3E}">
        <p14:creationId xmlns:p14="http://schemas.microsoft.com/office/powerpoint/2010/main" val="2675727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2156"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lumn1- 200$- text">
            <a:extLst>
              <a:ext uri="{FF2B5EF4-FFF2-40B4-BE49-F238E27FC236}">
                <a16:creationId xmlns:a16="http://schemas.microsoft.com/office/drawing/2014/main" id="{032CFBAE-0758-4007-9E39-FC62DAA2392B}"/>
              </a:ext>
            </a:extLst>
          </p:cNvPr>
          <p:cNvSpPr txBox="1"/>
          <p:nvPr/>
        </p:nvSpPr>
        <p:spPr>
          <a:xfrm>
            <a:off x="4862917" y="5544368"/>
            <a:ext cx="2466165" cy="1015663"/>
          </a:xfrm>
          <a:prstGeom prst="rect">
            <a:avLst/>
          </a:prstGeom>
          <a:noFill/>
          <a:ln>
            <a:noFill/>
          </a:ln>
        </p:spPr>
        <p:txBody>
          <a:bodyPr wrap="square" rtlCol="0">
            <a:spAutoFit/>
          </a:bodyPr>
          <a:lstStyle/>
          <a:p>
            <a:pPr algn="ctr"/>
            <a:r>
              <a:rPr lang="de-AT" sz="6000" dirty="0">
                <a:solidFill>
                  <a:srgbClr val="FFC000"/>
                </a:solidFill>
                <a:effectLst>
                  <a:outerShdw blurRad="38100" dist="38100" dir="2700000" algn="tl">
                    <a:srgbClr val="000000">
                      <a:alpha val="43137"/>
                    </a:srgbClr>
                  </a:outerShdw>
                </a:effectLst>
                <a:latin typeface="AcmeFont" pitchFamily="2" charset="0"/>
              </a:rPr>
              <a:t>$ 400</a:t>
            </a:r>
          </a:p>
        </p:txBody>
      </p:sp>
      <p:sp>
        <p:nvSpPr>
          <p:cNvPr id="7" name="Textfeld 6">
            <a:hlinkClick r:id="rId4" action="ppaction://hlinksldjump"/>
            <a:extLst>
              <a:ext uri="{FF2B5EF4-FFF2-40B4-BE49-F238E27FC236}">
                <a16:creationId xmlns:a16="http://schemas.microsoft.com/office/drawing/2014/main" id="{1B569C46-E964-43C9-A11D-4FA95F9A5BA9}"/>
              </a:ext>
            </a:extLst>
          </p:cNvPr>
          <p:cNvSpPr txBox="1"/>
          <p:nvPr/>
        </p:nvSpPr>
        <p:spPr>
          <a:xfrm>
            <a:off x="-130947" y="953238"/>
            <a:ext cx="12453891" cy="2277547"/>
          </a:xfrm>
          <a:prstGeom prst="rect">
            <a:avLst/>
          </a:prstGeom>
          <a:noFill/>
        </p:spPr>
        <p:txBody>
          <a:bodyPr wrap="square" rtlCol="0">
            <a:spAutoFit/>
          </a:bodyPr>
          <a:lstStyle/>
          <a:p>
            <a:pPr algn="ctr"/>
            <a:r>
              <a:rPr lang="de-AT" sz="7200" b="1" u="sng" dirty="0">
                <a:solidFill>
                  <a:schemeClr val="bg1"/>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rPr>
              <a:t>Solution:</a:t>
            </a:r>
          </a:p>
          <a:p>
            <a:pPr algn="ctr"/>
            <a:r>
              <a:rPr lang="de-AT" sz="7000" dirty="0">
                <a:solidFill>
                  <a:schemeClr val="bg1"/>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rPr>
              <a:t>correct</a:t>
            </a:r>
          </a:p>
        </p:txBody>
      </p:sp>
      <p:pic>
        <p:nvPicPr>
          <p:cNvPr id="8" name="answer sound">
            <a:hlinkClick r:id="" action="ppaction://media"/>
            <a:extLst>
              <a:ext uri="{FF2B5EF4-FFF2-40B4-BE49-F238E27FC236}">
                <a16:creationId xmlns:a16="http://schemas.microsoft.com/office/drawing/2014/main" id="{CAD41FE7-1451-42BB-A890-C057382DC08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50716" y="208255"/>
            <a:ext cx="468313" cy="468313"/>
          </a:xfrm>
          <a:prstGeom prst="rect">
            <a:avLst/>
          </a:prstGeom>
        </p:spPr>
      </p:pic>
    </p:spTree>
    <p:extLst>
      <p:ext uri="{BB962C8B-B14F-4D97-AF65-F5344CB8AC3E}">
        <p14:creationId xmlns:p14="http://schemas.microsoft.com/office/powerpoint/2010/main" val="2066101155"/>
      </p:ext>
    </p:extLst>
  </p:cSld>
  <p:clrMapOvr>
    <a:masterClrMapping/>
  </p:clrMapOvr>
  <mc:AlternateContent xmlns:mc="http://schemas.openxmlformats.org/markup-compatibility/2006" xmlns:p14="http://schemas.microsoft.com/office/powerpoint/2010/main">
    <mc:Choice Requires="p14">
      <p:transition spd="slow" p14:dur="1500" advClick="0">
        <p:split orient="vert"/>
      </p:transition>
    </mc:Choice>
    <mc:Fallback xmlns="">
      <p:transition spd="slow" advClick="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257"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eck: abgerundete Ecken 2">
            <a:extLst>
              <a:ext uri="{FF2B5EF4-FFF2-40B4-BE49-F238E27FC236}">
                <a16:creationId xmlns:a16="http://schemas.microsoft.com/office/drawing/2014/main" id="{C6C2AD3D-FCEB-4844-B1B2-46FBBCEB9F7D}"/>
              </a:ext>
            </a:extLst>
          </p:cNvPr>
          <p:cNvSpPr/>
          <p:nvPr/>
        </p:nvSpPr>
        <p:spPr>
          <a:xfrm>
            <a:off x="3769257" y="5410810"/>
            <a:ext cx="4653481" cy="572555"/>
          </a:xfrm>
          <a:prstGeom prst="roundRect">
            <a:avLst>
              <a:gd name="adj" fmla="val 50000"/>
            </a:avLst>
          </a:prstGeom>
          <a:solidFill>
            <a:srgbClr val="FFFFFF"/>
          </a:solidFill>
          <a:ln w="28575">
            <a:solidFill>
              <a:srgbClr val="003192"/>
            </a:solidFill>
          </a:ln>
          <a:effectLst>
            <a:glow rad="228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9" name="Textfeld 8">
            <a:hlinkClick r:id="rId4" action="ppaction://hlinksldjump"/>
            <a:extLst>
              <a:ext uri="{FF2B5EF4-FFF2-40B4-BE49-F238E27FC236}">
                <a16:creationId xmlns:a16="http://schemas.microsoft.com/office/drawing/2014/main" id="{1584EAED-711B-48CA-B679-C545A175CB30}"/>
              </a:ext>
            </a:extLst>
          </p:cNvPr>
          <p:cNvSpPr txBox="1"/>
          <p:nvPr/>
        </p:nvSpPr>
        <p:spPr>
          <a:xfrm>
            <a:off x="3883739" y="5410241"/>
            <a:ext cx="4424516" cy="584775"/>
          </a:xfrm>
          <a:prstGeom prst="rect">
            <a:avLst/>
          </a:prstGeom>
          <a:noFill/>
          <a:effectLst>
            <a:glow rad="63500">
              <a:schemeClr val="accent3">
                <a:satMod val="175000"/>
                <a:alpha val="40000"/>
              </a:schemeClr>
            </a:glow>
          </a:effectLst>
        </p:spPr>
        <p:txBody>
          <a:bodyPr wrap="square" rtlCol="0">
            <a:spAutoFit/>
          </a:bodyPr>
          <a:lstStyle/>
          <a:p>
            <a:pPr algn="ctr"/>
            <a:r>
              <a:rPr lang="en-GB" sz="3200" b="1" dirty="0">
                <a:solidFill>
                  <a:srgbClr val="0047D6"/>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rPr>
              <a:t>Click here for the answer</a:t>
            </a:r>
          </a:p>
        </p:txBody>
      </p:sp>
      <p:sp>
        <p:nvSpPr>
          <p:cNvPr id="12" name="Textfeld 11">
            <a:extLst>
              <a:ext uri="{FF2B5EF4-FFF2-40B4-BE49-F238E27FC236}">
                <a16:creationId xmlns:a16="http://schemas.microsoft.com/office/drawing/2014/main" id="{A470CB3C-82E5-4BD1-9AD1-7AC2598419A9}"/>
              </a:ext>
            </a:extLst>
          </p:cNvPr>
          <p:cNvSpPr txBox="1"/>
          <p:nvPr/>
        </p:nvSpPr>
        <p:spPr>
          <a:xfrm>
            <a:off x="1035266" y="2640895"/>
            <a:ext cx="10121462" cy="2246769"/>
          </a:xfrm>
          <a:prstGeom prst="rect">
            <a:avLst/>
          </a:prstGeom>
          <a:noFill/>
        </p:spPr>
        <p:txBody>
          <a:bodyPr wrap="square" rtlCol="0">
            <a:spAutoFit/>
          </a:bodyPr>
          <a:lstStyle/>
          <a:p>
            <a:pPr algn="ctr"/>
            <a:r>
              <a:rPr lang="de-AT" sz="7000" b="1" dirty="0">
                <a:solidFill>
                  <a:schemeClr val="bg1"/>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rPr>
              <a:t>We were friendly to the new student.</a:t>
            </a:r>
            <a:endParaRPr lang="de-AT" sz="7000" b="1" i="1" dirty="0">
              <a:solidFill>
                <a:schemeClr val="bg1"/>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endParaRPr>
          </a:p>
        </p:txBody>
      </p:sp>
      <p:pic>
        <p:nvPicPr>
          <p:cNvPr id="6" name="Thinking music">
            <a:hlinkClick r:id="" action="ppaction://media"/>
            <a:extLst>
              <a:ext uri="{FF2B5EF4-FFF2-40B4-BE49-F238E27FC236}">
                <a16:creationId xmlns:a16="http://schemas.microsoft.com/office/drawing/2014/main" id="{66F7589B-5938-4148-A417-12B4140F10A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202634" y="233567"/>
            <a:ext cx="468313" cy="468313"/>
          </a:xfrm>
          <a:prstGeom prst="rect">
            <a:avLst/>
          </a:prstGeom>
        </p:spPr>
      </p:pic>
    </p:spTree>
    <p:extLst>
      <p:ext uri="{BB962C8B-B14F-4D97-AF65-F5344CB8AC3E}">
        <p14:creationId xmlns:p14="http://schemas.microsoft.com/office/powerpoint/2010/main" val="14424146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2156"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lumn1- 200$- text">
            <a:extLst>
              <a:ext uri="{FF2B5EF4-FFF2-40B4-BE49-F238E27FC236}">
                <a16:creationId xmlns:a16="http://schemas.microsoft.com/office/drawing/2014/main" id="{BE9D1EE2-7350-4852-AF6F-F0E2A6A6F0F8}"/>
              </a:ext>
            </a:extLst>
          </p:cNvPr>
          <p:cNvSpPr txBox="1"/>
          <p:nvPr/>
        </p:nvSpPr>
        <p:spPr>
          <a:xfrm>
            <a:off x="4862916" y="5289841"/>
            <a:ext cx="2466165" cy="1015663"/>
          </a:xfrm>
          <a:prstGeom prst="rect">
            <a:avLst/>
          </a:prstGeom>
          <a:noFill/>
          <a:ln>
            <a:noFill/>
          </a:ln>
        </p:spPr>
        <p:txBody>
          <a:bodyPr wrap="square" rtlCol="0">
            <a:spAutoFit/>
          </a:bodyPr>
          <a:lstStyle/>
          <a:p>
            <a:pPr algn="ctr"/>
            <a:r>
              <a:rPr lang="de-AT" sz="6000" dirty="0">
                <a:solidFill>
                  <a:srgbClr val="FFC000"/>
                </a:solidFill>
                <a:effectLst>
                  <a:outerShdw blurRad="38100" dist="38100" dir="2700000" algn="tl">
                    <a:srgbClr val="000000">
                      <a:alpha val="43137"/>
                    </a:srgbClr>
                  </a:outerShdw>
                </a:effectLst>
                <a:latin typeface="AcmeFont" pitchFamily="2" charset="0"/>
              </a:rPr>
              <a:t>$ 600</a:t>
            </a:r>
          </a:p>
        </p:txBody>
      </p:sp>
      <p:sp>
        <p:nvSpPr>
          <p:cNvPr id="9" name="Textfeld 8">
            <a:hlinkClick r:id="rId4" action="ppaction://hlinksldjump"/>
            <a:extLst>
              <a:ext uri="{FF2B5EF4-FFF2-40B4-BE49-F238E27FC236}">
                <a16:creationId xmlns:a16="http://schemas.microsoft.com/office/drawing/2014/main" id="{6615C799-ADEC-417B-8084-474246D3F82D}"/>
              </a:ext>
            </a:extLst>
          </p:cNvPr>
          <p:cNvSpPr txBox="1"/>
          <p:nvPr/>
        </p:nvSpPr>
        <p:spPr>
          <a:xfrm>
            <a:off x="-130948" y="796303"/>
            <a:ext cx="12453891" cy="4493538"/>
          </a:xfrm>
          <a:prstGeom prst="rect">
            <a:avLst/>
          </a:prstGeom>
          <a:noFill/>
        </p:spPr>
        <p:txBody>
          <a:bodyPr wrap="square" rtlCol="0">
            <a:spAutoFit/>
          </a:bodyPr>
          <a:lstStyle/>
          <a:p>
            <a:pPr algn="ctr"/>
            <a:r>
              <a:rPr lang="de-AT" sz="7200" b="1" u="sng" dirty="0">
                <a:solidFill>
                  <a:schemeClr val="bg1"/>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rPr>
              <a:t>Solution:</a:t>
            </a:r>
          </a:p>
          <a:p>
            <a:pPr algn="ctr"/>
            <a:endParaRPr lang="de-AT" sz="7200" b="1" u="sng" dirty="0">
              <a:solidFill>
                <a:schemeClr val="bg1"/>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endParaRPr>
          </a:p>
          <a:p>
            <a:pPr algn="ctr"/>
            <a:r>
              <a:rPr lang="de-AT" sz="7200" b="1" dirty="0">
                <a:solidFill>
                  <a:schemeClr val="bg1"/>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rPr>
              <a:t>correct</a:t>
            </a:r>
          </a:p>
          <a:p>
            <a:pPr algn="ctr"/>
            <a:endParaRPr lang="de-AT" sz="7000" dirty="0">
              <a:solidFill>
                <a:schemeClr val="bg1"/>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endParaRPr>
          </a:p>
        </p:txBody>
      </p:sp>
      <p:pic>
        <p:nvPicPr>
          <p:cNvPr id="10" name="answer sound">
            <a:hlinkClick r:id="" action="ppaction://media"/>
            <a:extLst>
              <a:ext uri="{FF2B5EF4-FFF2-40B4-BE49-F238E27FC236}">
                <a16:creationId xmlns:a16="http://schemas.microsoft.com/office/drawing/2014/main" id="{639CF562-F9A9-437A-969E-CCF5E1144C2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50716" y="208255"/>
            <a:ext cx="468313" cy="468313"/>
          </a:xfrm>
          <a:prstGeom prst="rect">
            <a:avLst/>
          </a:prstGeom>
        </p:spPr>
      </p:pic>
    </p:spTree>
    <p:extLst>
      <p:ext uri="{BB962C8B-B14F-4D97-AF65-F5344CB8AC3E}">
        <p14:creationId xmlns:p14="http://schemas.microsoft.com/office/powerpoint/2010/main" val="4040432079"/>
      </p:ext>
    </p:extLst>
  </p:cSld>
  <p:clrMapOvr>
    <a:masterClrMapping/>
  </p:clrMapOvr>
  <mc:AlternateContent xmlns:mc="http://schemas.openxmlformats.org/markup-compatibility/2006" xmlns:p14="http://schemas.microsoft.com/office/powerpoint/2010/main">
    <mc:Choice Requires="p14">
      <p:transition spd="slow" p14:dur="1500" advClick="0">
        <p:split orient="vert"/>
      </p:transition>
    </mc:Choice>
    <mc:Fallback xmlns="">
      <p:transition spd="slow" advClick="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257"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eck: abgerundete Ecken 2">
            <a:extLst>
              <a:ext uri="{FF2B5EF4-FFF2-40B4-BE49-F238E27FC236}">
                <a16:creationId xmlns:a16="http://schemas.microsoft.com/office/drawing/2014/main" id="{5559393D-5CC9-42AC-A5AB-CD4D5884D964}"/>
              </a:ext>
            </a:extLst>
          </p:cNvPr>
          <p:cNvSpPr/>
          <p:nvPr/>
        </p:nvSpPr>
        <p:spPr>
          <a:xfrm>
            <a:off x="3769257" y="5617130"/>
            <a:ext cx="4653481" cy="572555"/>
          </a:xfrm>
          <a:prstGeom prst="roundRect">
            <a:avLst>
              <a:gd name="adj" fmla="val 50000"/>
            </a:avLst>
          </a:prstGeom>
          <a:solidFill>
            <a:srgbClr val="FFFFFF"/>
          </a:solidFill>
          <a:ln w="28575">
            <a:solidFill>
              <a:srgbClr val="003192"/>
            </a:solidFill>
          </a:ln>
          <a:effectLst>
            <a:glow rad="228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9" name="Textfeld 8">
            <a:hlinkClick r:id="rId4" action="ppaction://hlinksldjump"/>
            <a:extLst>
              <a:ext uri="{FF2B5EF4-FFF2-40B4-BE49-F238E27FC236}">
                <a16:creationId xmlns:a16="http://schemas.microsoft.com/office/drawing/2014/main" id="{B5943417-8942-4B78-A558-5F07B93D549C}"/>
              </a:ext>
            </a:extLst>
          </p:cNvPr>
          <p:cNvSpPr txBox="1"/>
          <p:nvPr/>
        </p:nvSpPr>
        <p:spPr>
          <a:xfrm>
            <a:off x="3883739" y="5616561"/>
            <a:ext cx="4424516" cy="584775"/>
          </a:xfrm>
          <a:prstGeom prst="rect">
            <a:avLst/>
          </a:prstGeom>
          <a:noFill/>
          <a:effectLst>
            <a:glow rad="63500">
              <a:schemeClr val="accent3">
                <a:satMod val="175000"/>
                <a:alpha val="40000"/>
              </a:schemeClr>
            </a:glow>
          </a:effectLst>
        </p:spPr>
        <p:txBody>
          <a:bodyPr wrap="square" rtlCol="0">
            <a:spAutoFit/>
          </a:bodyPr>
          <a:lstStyle/>
          <a:p>
            <a:pPr algn="ctr"/>
            <a:r>
              <a:rPr lang="en-GB" sz="3200" b="1" dirty="0">
                <a:solidFill>
                  <a:srgbClr val="0047D6"/>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rPr>
              <a:t>Click here for the answer</a:t>
            </a:r>
          </a:p>
        </p:txBody>
      </p:sp>
      <p:sp>
        <p:nvSpPr>
          <p:cNvPr id="13" name="Textfeld 12">
            <a:extLst>
              <a:ext uri="{FF2B5EF4-FFF2-40B4-BE49-F238E27FC236}">
                <a16:creationId xmlns:a16="http://schemas.microsoft.com/office/drawing/2014/main" id="{09D4FE51-473E-4D0A-B75A-1D494B12DE3D}"/>
              </a:ext>
            </a:extLst>
          </p:cNvPr>
          <p:cNvSpPr txBox="1"/>
          <p:nvPr/>
        </p:nvSpPr>
        <p:spPr>
          <a:xfrm>
            <a:off x="218088" y="2415483"/>
            <a:ext cx="11755818" cy="1015663"/>
          </a:xfrm>
          <a:prstGeom prst="rect">
            <a:avLst/>
          </a:prstGeom>
          <a:noFill/>
        </p:spPr>
        <p:txBody>
          <a:bodyPr wrap="square" rtlCol="0">
            <a:spAutoFit/>
          </a:bodyPr>
          <a:lstStyle/>
          <a:p>
            <a:pPr algn="ctr"/>
            <a:r>
              <a:rPr lang="de-AT" sz="6000" b="1" dirty="0">
                <a:solidFill>
                  <a:schemeClr val="bg1"/>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rPr>
              <a:t>When did Jesus raise from the dead?</a:t>
            </a:r>
            <a:endParaRPr lang="de-AT" sz="6000" b="1" i="1" dirty="0">
              <a:solidFill>
                <a:schemeClr val="bg1"/>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endParaRPr>
          </a:p>
        </p:txBody>
      </p:sp>
      <p:pic>
        <p:nvPicPr>
          <p:cNvPr id="6" name="Thinking music">
            <a:hlinkClick r:id="" action="ppaction://media"/>
            <a:extLst>
              <a:ext uri="{FF2B5EF4-FFF2-40B4-BE49-F238E27FC236}">
                <a16:creationId xmlns:a16="http://schemas.microsoft.com/office/drawing/2014/main" id="{5257F70D-32FC-4F29-8AC1-13552B3F5B8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202634" y="233567"/>
            <a:ext cx="468313" cy="468313"/>
          </a:xfrm>
          <a:prstGeom prst="rect">
            <a:avLst/>
          </a:prstGeom>
        </p:spPr>
      </p:pic>
    </p:spTree>
    <p:extLst>
      <p:ext uri="{BB962C8B-B14F-4D97-AF65-F5344CB8AC3E}">
        <p14:creationId xmlns:p14="http://schemas.microsoft.com/office/powerpoint/2010/main" val="10832510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2156"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2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column1- 200$- text">
            <a:extLst>
              <a:ext uri="{FF2B5EF4-FFF2-40B4-BE49-F238E27FC236}">
                <a16:creationId xmlns:a16="http://schemas.microsoft.com/office/drawing/2014/main" id="{71A07809-5453-4F39-B330-46E765001420}"/>
              </a:ext>
            </a:extLst>
          </p:cNvPr>
          <p:cNvSpPr txBox="1"/>
          <p:nvPr/>
        </p:nvSpPr>
        <p:spPr>
          <a:xfrm>
            <a:off x="363318" y="3866205"/>
            <a:ext cx="3290887" cy="2452687"/>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6000" dirty="0">
                <a:solidFill>
                  <a:srgbClr val="FFC000"/>
                </a:solidFill>
                <a:effectLst>
                  <a:outerShdw blurRad="38100" dist="38100" dir="2700000" algn="tl">
                    <a:srgbClr val="000000">
                      <a:alpha val="43137"/>
                    </a:srgbClr>
                  </a:outerShdw>
                </a:effectLst>
                <a:latin typeface="AcmeFont" pitchFamily="2" charset="0"/>
              </a:rPr>
              <a:t>$ 800</a:t>
            </a:r>
          </a:p>
        </p:txBody>
      </p:sp>
      <p:sp>
        <p:nvSpPr>
          <p:cNvPr id="9" name="Textfeld 8">
            <a:hlinkClick r:id="rId2" action="ppaction://hlinksldjump"/>
            <a:extLst>
              <a:ext uri="{FF2B5EF4-FFF2-40B4-BE49-F238E27FC236}">
                <a16:creationId xmlns:a16="http://schemas.microsoft.com/office/drawing/2014/main" id="{3D2B2345-0D56-4847-BF33-ED2984EF24B3}"/>
              </a:ext>
            </a:extLst>
          </p:cNvPr>
          <p:cNvSpPr txBox="1"/>
          <p:nvPr/>
        </p:nvSpPr>
        <p:spPr>
          <a:xfrm>
            <a:off x="2612466" y="3866205"/>
            <a:ext cx="7485413" cy="2452687"/>
          </a:xfrm>
          <a:prstGeom prst="rect">
            <a:avLst/>
          </a:prstGeom>
        </p:spPr>
        <p:txBody>
          <a:bodyPr vert="horz" lIns="91440" tIns="45720" rIns="91440" bIns="45720" rtlCol="0" anchor="ctr">
            <a:normAutofit/>
          </a:bodyPr>
          <a:lstStyle/>
          <a:p>
            <a:pPr marL="2057400" lvl="5">
              <a:lnSpc>
                <a:spcPct val="90000"/>
              </a:lnSpc>
              <a:spcAft>
                <a:spcPts val="600"/>
              </a:spcAft>
            </a:pPr>
            <a:r>
              <a:rPr lang="en-US" sz="7200" b="1" u="sng" dirty="0">
                <a:solidFill>
                  <a:schemeClr val="bg1"/>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rPr>
              <a:t>Solution:</a:t>
            </a:r>
          </a:p>
          <a:p>
            <a:pPr algn="ctr">
              <a:lnSpc>
                <a:spcPct val="90000"/>
              </a:lnSpc>
              <a:spcAft>
                <a:spcPts val="600"/>
              </a:spcAft>
            </a:pPr>
            <a:r>
              <a:rPr lang="en-US" sz="7200" b="1" dirty="0">
                <a:solidFill>
                  <a:schemeClr val="bg1"/>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rPr>
              <a:t>rise</a:t>
            </a:r>
          </a:p>
          <a:p>
            <a:pPr indent="-228600" algn="ctr">
              <a:lnSpc>
                <a:spcPct val="90000"/>
              </a:lnSpc>
              <a:spcAft>
                <a:spcPts val="600"/>
              </a:spcAft>
              <a:buFont typeface="Arial" panose="020B0604020202020204" pitchFamily="34" charset="0"/>
              <a:buChar char="•"/>
            </a:pPr>
            <a:endParaRPr lang="en-US"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696162458"/>
      </p:ext>
    </p:extLst>
  </p:cSld>
  <p:clrMapOvr>
    <a:masterClrMapping/>
  </p:clrMapOvr>
  <mc:AlternateContent xmlns:mc="http://schemas.openxmlformats.org/markup-compatibility/2006" xmlns:p14="http://schemas.microsoft.com/office/powerpoint/2010/main">
    <mc:Choice Requires="p14">
      <p:transition spd="slow" p14:dur="1500" advClick="0">
        <p:split orient="vert"/>
      </p:transition>
    </mc:Choice>
    <mc:Fallback xmlns="">
      <p:transition spd="slow" advClick="0">
        <p:split orient="vert"/>
      </p:transition>
    </mc:Fallback>
  </mc:AlternateContent>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eck: abgerundete Ecken 2">
            <a:extLst>
              <a:ext uri="{FF2B5EF4-FFF2-40B4-BE49-F238E27FC236}">
                <a16:creationId xmlns:a16="http://schemas.microsoft.com/office/drawing/2014/main" id="{D3E03CA8-1E3C-4879-9A6E-610E1C2B69CD}"/>
              </a:ext>
            </a:extLst>
          </p:cNvPr>
          <p:cNvSpPr/>
          <p:nvPr/>
        </p:nvSpPr>
        <p:spPr>
          <a:xfrm>
            <a:off x="3769257" y="5291103"/>
            <a:ext cx="4653481" cy="572555"/>
          </a:xfrm>
          <a:prstGeom prst="roundRect">
            <a:avLst>
              <a:gd name="adj" fmla="val 50000"/>
            </a:avLst>
          </a:prstGeom>
          <a:solidFill>
            <a:srgbClr val="FFFFFF"/>
          </a:solidFill>
          <a:ln w="28575">
            <a:solidFill>
              <a:srgbClr val="003192"/>
            </a:solidFill>
          </a:ln>
          <a:effectLst>
            <a:glow rad="228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9" name="Textfeld 8">
            <a:hlinkClick r:id="rId4" action="ppaction://hlinksldjump"/>
            <a:extLst>
              <a:ext uri="{FF2B5EF4-FFF2-40B4-BE49-F238E27FC236}">
                <a16:creationId xmlns:a16="http://schemas.microsoft.com/office/drawing/2014/main" id="{15F3CA23-43E4-4C10-96B0-06EC28833248}"/>
              </a:ext>
            </a:extLst>
          </p:cNvPr>
          <p:cNvSpPr txBox="1"/>
          <p:nvPr/>
        </p:nvSpPr>
        <p:spPr>
          <a:xfrm>
            <a:off x="3883739" y="5290534"/>
            <a:ext cx="4424516" cy="584775"/>
          </a:xfrm>
          <a:prstGeom prst="rect">
            <a:avLst/>
          </a:prstGeom>
          <a:noFill/>
          <a:effectLst>
            <a:glow rad="63500">
              <a:schemeClr val="accent3">
                <a:satMod val="175000"/>
                <a:alpha val="40000"/>
              </a:schemeClr>
            </a:glow>
          </a:effectLst>
        </p:spPr>
        <p:txBody>
          <a:bodyPr wrap="square" rtlCol="0">
            <a:spAutoFit/>
          </a:bodyPr>
          <a:lstStyle/>
          <a:p>
            <a:pPr algn="ctr"/>
            <a:r>
              <a:rPr lang="en-GB" sz="3200" b="1" dirty="0">
                <a:solidFill>
                  <a:srgbClr val="0047D6"/>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rPr>
              <a:t>Click here for the answer</a:t>
            </a:r>
          </a:p>
        </p:txBody>
      </p:sp>
      <p:sp>
        <p:nvSpPr>
          <p:cNvPr id="11" name="Textfeld 10">
            <a:extLst>
              <a:ext uri="{FF2B5EF4-FFF2-40B4-BE49-F238E27FC236}">
                <a16:creationId xmlns:a16="http://schemas.microsoft.com/office/drawing/2014/main" id="{45182288-7B1F-4D3C-9B78-21AA57CB4F08}"/>
              </a:ext>
            </a:extLst>
          </p:cNvPr>
          <p:cNvSpPr txBox="1"/>
          <p:nvPr/>
        </p:nvSpPr>
        <p:spPr>
          <a:xfrm>
            <a:off x="497605" y="1174604"/>
            <a:ext cx="11196784" cy="2308324"/>
          </a:xfrm>
          <a:prstGeom prst="rect">
            <a:avLst/>
          </a:prstGeom>
          <a:noFill/>
        </p:spPr>
        <p:txBody>
          <a:bodyPr wrap="square" rtlCol="0">
            <a:spAutoFit/>
          </a:bodyPr>
          <a:lstStyle/>
          <a:p>
            <a:pPr algn="ctr"/>
            <a:r>
              <a:rPr lang="en-GB" sz="7200" dirty="0">
                <a:solidFill>
                  <a:schemeClr val="bg1"/>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rPr>
              <a:t>Were going to the museum tomorrow.</a:t>
            </a:r>
          </a:p>
        </p:txBody>
      </p:sp>
      <p:pic>
        <p:nvPicPr>
          <p:cNvPr id="5" name="Thinking music">
            <a:hlinkClick r:id="" action="ppaction://media"/>
            <a:extLst>
              <a:ext uri="{FF2B5EF4-FFF2-40B4-BE49-F238E27FC236}">
                <a16:creationId xmlns:a16="http://schemas.microsoft.com/office/drawing/2014/main" id="{780668E6-ACFB-4384-9776-6B42EB33931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202634" y="233567"/>
            <a:ext cx="468313" cy="468313"/>
          </a:xfrm>
          <a:prstGeom prst="rect">
            <a:avLst/>
          </a:prstGeom>
        </p:spPr>
      </p:pic>
    </p:spTree>
    <p:extLst>
      <p:ext uri="{BB962C8B-B14F-4D97-AF65-F5344CB8AC3E}">
        <p14:creationId xmlns:p14="http://schemas.microsoft.com/office/powerpoint/2010/main" val="24088535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2156"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lumn1- 200$- text">
            <a:extLst>
              <a:ext uri="{FF2B5EF4-FFF2-40B4-BE49-F238E27FC236}">
                <a16:creationId xmlns:a16="http://schemas.microsoft.com/office/drawing/2014/main" id="{EDA3BF45-7704-49E6-9C24-042A1A769C7D}"/>
              </a:ext>
            </a:extLst>
          </p:cNvPr>
          <p:cNvSpPr txBox="1"/>
          <p:nvPr/>
        </p:nvSpPr>
        <p:spPr>
          <a:xfrm>
            <a:off x="4642919" y="5675024"/>
            <a:ext cx="2906162" cy="1015663"/>
          </a:xfrm>
          <a:prstGeom prst="rect">
            <a:avLst/>
          </a:prstGeom>
          <a:noFill/>
          <a:ln>
            <a:noFill/>
          </a:ln>
        </p:spPr>
        <p:txBody>
          <a:bodyPr wrap="square" rtlCol="0">
            <a:spAutoFit/>
          </a:bodyPr>
          <a:lstStyle/>
          <a:p>
            <a:pPr algn="ctr"/>
            <a:r>
              <a:rPr lang="de-AT" sz="6000" dirty="0">
                <a:solidFill>
                  <a:srgbClr val="FFC000"/>
                </a:solidFill>
                <a:effectLst>
                  <a:outerShdw blurRad="38100" dist="38100" dir="2700000" algn="tl">
                    <a:srgbClr val="000000">
                      <a:alpha val="43137"/>
                    </a:srgbClr>
                  </a:outerShdw>
                </a:effectLst>
                <a:latin typeface="AcmeFont" pitchFamily="2" charset="0"/>
              </a:rPr>
              <a:t>$ 1000</a:t>
            </a:r>
          </a:p>
        </p:txBody>
      </p:sp>
      <p:sp>
        <p:nvSpPr>
          <p:cNvPr id="9" name="Textfeld 8">
            <a:hlinkClick r:id="rId4" action="ppaction://hlinksldjump"/>
            <a:extLst>
              <a:ext uri="{FF2B5EF4-FFF2-40B4-BE49-F238E27FC236}">
                <a16:creationId xmlns:a16="http://schemas.microsoft.com/office/drawing/2014/main" id="{F60BC59C-B81E-4FA3-B923-A1817C169E07}"/>
              </a:ext>
            </a:extLst>
          </p:cNvPr>
          <p:cNvSpPr txBox="1"/>
          <p:nvPr/>
        </p:nvSpPr>
        <p:spPr>
          <a:xfrm>
            <a:off x="-130948" y="796303"/>
            <a:ext cx="12453891" cy="2308324"/>
          </a:xfrm>
          <a:prstGeom prst="rect">
            <a:avLst/>
          </a:prstGeom>
          <a:noFill/>
        </p:spPr>
        <p:txBody>
          <a:bodyPr wrap="square" rtlCol="0">
            <a:spAutoFit/>
          </a:bodyPr>
          <a:lstStyle/>
          <a:p>
            <a:pPr algn="ctr"/>
            <a:r>
              <a:rPr lang="de-AT" sz="7200" b="1" u="sng" dirty="0">
                <a:solidFill>
                  <a:schemeClr val="bg1"/>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rPr>
              <a:t>Solution:</a:t>
            </a:r>
          </a:p>
          <a:p>
            <a:pPr algn="ctr"/>
            <a:r>
              <a:rPr lang="de-AT" sz="7200" dirty="0">
                <a:solidFill>
                  <a:schemeClr val="bg1"/>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rPr>
              <a:t>We‘re</a:t>
            </a:r>
          </a:p>
        </p:txBody>
      </p:sp>
      <p:pic>
        <p:nvPicPr>
          <p:cNvPr id="10" name="answer sound">
            <a:hlinkClick r:id="" action="ppaction://media"/>
            <a:extLst>
              <a:ext uri="{FF2B5EF4-FFF2-40B4-BE49-F238E27FC236}">
                <a16:creationId xmlns:a16="http://schemas.microsoft.com/office/drawing/2014/main" id="{5850BE94-B079-4BB6-B143-A66238B7D8D7}"/>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50716" y="208255"/>
            <a:ext cx="468313" cy="468313"/>
          </a:xfrm>
          <a:prstGeom prst="rect">
            <a:avLst/>
          </a:prstGeom>
        </p:spPr>
      </p:pic>
    </p:spTree>
    <p:extLst>
      <p:ext uri="{BB962C8B-B14F-4D97-AF65-F5344CB8AC3E}">
        <p14:creationId xmlns:p14="http://schemas.microsoft.com/office/powerpoint/2010/main" val="3116652817"/>
      </p:ext>
    </p:extLst>
  </p:cSld>
  <p:clrMapOvr>
    <a:masterClrMapping/>
  </p:clrMapOvr>
  <mc:AlternateContent xmlns:mc="http://schemas.openxmlformats.org/markup-compatibility/2006" xmlns:p14="http://schemas.microsoft.com/office/powerpoint/2010/main">
    <mc:Choice Requires="p14">
      <p:transition spd="slow" p14:dur="1500" advClick="0">
        <p:split orient="vert"/>
      </p:transition>
    </mc:Choice>
    <mc:Fallback xmlns="">
      <p:transition spd="slow" advClick="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257"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hteck: abgerundete Ecken 8">
            <a:extLst>
              <a:ext uri="{FF2B5EF4-FFF2-40B4-BE49-F238E27FC236}">
                <a16:creationId xmlns:a16="http://schemas.microsoft.com/office/drawing/2014/main" id="{F42B8C34-3466-4AE8-9ED6-426CB860275B}"/>
              </a:ext>
            </a:extLst>
          </p:cNvPr>
          <p:cNvSpPr/>
          <p:nvPr/>
        </p:nvSpPr>
        <p:spPr>
          <a:xfrm>
            <a:off x="3776143" y="5998931"/>
            <a:ext cx="4653481" cy="572555"/>
          </a:xfrm>
          <a:prstGeom prst="roundRect">
            <a:avLst>
              <a:gd name="adj" fmla="val 50000"/>
            </a:avLst>
          </a:prstGeom>
          <a:solidFill>
            <a:srgbClr val="FFFFFF"/>
          </a:solidFill>
          <a:ln w="28575">
            <a:solidFill>
              <a:srgbClr val="003192"/>
            </a:solidFill>
          </a:ln>
          <a:effectLst>
            <a:glow rad="228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11" name="Textfeld 10">
            <a:hlinkClick r:id="rId4" action="ppaction://hlinksldjump"/>
            <a:extLst>
              <a:ext uri="{FF2B5EF4-FFF2-40B4-BE49-F238E27FC236}">
                <a16:creationId xmlns:a16="http://schemas.microsoft.com/office/drawing/2014/main" id="{738FDA55-98CB-4573-BB69-1EF8C19C3E68}"/>
              </a:ext>
            </a:extLst>
          </p:cNvPr>
          <p:cNvSpPr txBox="1"/>
          <p:nvPr/>
        </p:nvSpPr>
        <p:spPr>
          <a:xfrm>
            <a:off x="3890625" y="5998362"/>
            <a:ext cx="4424516" cy="584775"/>
          </a:xfrm>
          <a:prstGeom prst="rect">
            <a:avLst/>
          </a:prstGeom>
          <a:noFill/>
          <a:effectLst>
            <a:glow rad="63500">
              <a:schemeClr val="accent3">
                <a:satMod val="175000"/>
                <a:alpha val="40000"/>
              </a:schemeClr>
            </a:glow>
          </a:effectLst>
        </p:spPr>
        <p:txBody>
          <a:bodyPr wrap="square" rtlCol="0">
            <a:spAutoFit/>
          </a:bodyPr>
          <a:lstStyle/>
          <a:p>
            <a:pPr algn="ctr"/>
            <a:r>
              <a:rPr lang="en-GB" sz="3200" b="1" dirty="0">
                <a:solidFill>
                  <a:srgbClr val="0047D6"/>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rPr>
              <a:t>Click here for the answer</a:t>
            </a:r>
          </a:p>
        </p:txBody>
      </p:sp>
      <p:sp>
        <p:nvSpPr>
          <p:cNvPr id="2" name="Textfeld 1">
            <a:extLst>
              <a:ext uri="{FF2B5EF4-FFF2-40B4-BE49-F238E27FC236}">
                <a16:creationId xmlns:a16="http://schemas.microsoft.com/office/drawing/2014/main" id="{7E2BB1E1-2E91-4E02-B0B1-685168B598BA}"/>
              </a:ext>
            </a:extLst>
          </p:cNvPr>
          <p:cNvSpPr txBox="1"/>
          <p:nvPr/>
        </p:nvSpPr>
        <p:spPr>
          <a:xfrm>
            <a:off x="1331549" y="3638105"/>
            <a:ext cx="9528900" cy="2308324"/>
          </a:xfrm>
          <a:prstGeom prst="rect">
            <a:avLst/>
          </a:prstGeom>
          <a:noFill/>
        </p:spPr>
        <p:txBody>
          <a:bodyPr wrap="square" rtlCol="0">
            <a:spAutoFit/>
          </a:bodyPr>
          <a:lstStyle/>
          <a:p>
            <a:pPr algn="ctr"/>
            <a:r>
              <a:rPr lang="en-GB" sz="7200" dirty="0">
                <a:solidFill>
                  <a:schemeClr val="bg1"/>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rPr>
              <a:t>Can we run across the parking lot?</a:t>
            </a:r>
            <a:endParaRPr lang="en-GB" sz="1800" dirty="0">
              <a:solidFill>
                <a:schemeClr val="bg1"/>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endParaRPr>
          </a:p>
        </p:txBody>
      </p:sp>
      <p:pic>
        <p:nvPicPr>
          <p:cNvPr id="7" name="Thinking music">
            <a:hlinkClick r:id="" action="ppaction://media"/>
            <a:extLst>
              <a:ext uri="{FF2B5EF4-FFF2-40B4-BE49-F238E27FC236}">
                <a16:creationId xmlns:a16="http://schemas.microsoft.com/office/drawing/2014/main" id="{55D9AF67-06D3-40FA-A805-4CB3210B9AF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202634" y="233567"/>
            <a:ext cx="468313" cy="468313"/>
          </a:xfrm>
          <a:prstGeom prst="rect">
            <a:avLst/>
          </a:prstGeom>
        </p:spPr>
      </p:pic>
    </p:spTree>
    <p:extLst>
      <p:ext uri="{BB962C8B-B14F-4D97-AF65-F5344CB8AC3E}">
        <p14:creationId xmlns:p14="http://schemas.microsoft.com/office/powerpoint/2010/main" val="75467302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2156"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lumn1- 200$- text">
            <a:extLst>
              <a:ext uri="{FF2B5EF4-FFF2-40B4-BE49-F238E27FC236}">
                <a16:creationId xmlns:a16="http://schemas.microsoft.com/office/drawing/2014/main" id="{D90B93D2-B369-4521-99CD-F87ECF062B84}"/>
              </a:ext>
            </a:extLst>
          </p:cNvPr>
          <p:cNvSpPr txBox="1"/>
          <p:nvPr/>
        </p:nvSpPr>
        <p:spPr>
          <a:xfrm>
            <a:off x="4862916" y="5161300"/>
            <a:ext cx="2466165" cy="1015663"/>
          </a:xfrm>
          <a:prstGeom prst="rect">
            <a:avLst/>
          </a:prstGeom>
          <a:noFill/>
          <a:ln>
            <a:noFill/>
          </a:ln>
        </p:spPr>
        <p:txBody>
          <a:bodyPr wrap="square" rtlCol="0">
            <a:spAutoFit/>
          </a:bodyPr>
          <a:lstStyle/>
          <a:p>
            <a:pPr algn="ctr"/>
            <a:r>
              <a:rPr lang="de-AT" sz="6000" dirty="0">
                <a:solidFill>
                  <a:srgbClr val="FFC000"/>
                </a:solidFill>
                <a:effectLst>
                  <a:outerShdw blurRad="38100" dist="38100" dir="2700000" algn="tl">
                    <a:srgbClr val="000000">
                      <a:alpha val="43137"/>
                    </a:srgbClr>
                  </a:outerShdw>
                </a:effectLst>
                <a:latin typeface="AcmeFont" pitchFamily="2" charset="0"/>
              </a:rPr>
              <a:t>$ 200</a:t>
            </a:r>
          </a:p>
        </p:txBody>
      </p:sp>
      <p:sp>
        <p:nvSpPr>
          <p:cNvPr id="4" name="Textfeld 3">
            <a:hlinkClick r:id="rId4" action="ppaction://hlinksldjump"/>
            <a:extLst>
              <a:ext uri="{FF2B5EF4-FFF2-40B4-BE49-F238E27FC236}">
                <a16:creationId xmlns:a16="http://schemas.microsoft.com/office/drawing/2014/main" id="{3751D731-30C6-48BB-A780-3CF3C39888F4}"/>
              </a:ext>
            </a:extLst>
          </p:cNvPr>
          <p:cNvSpPr txBox="1"/>
          <p:nvPr/>
        </p:nvSpPr>
        <p:spPr>
          <a:xfrm>
            <a:off x="-130948" y="796303"/>
            <a:ext cx="12453891" cy="4462760"/>
          </a:xfrm>
          <a:prstGeom prst="rect">
            <a:avLst/>
          </a:prstGeom>
          <a:noFill/>
        </p:spPr>
        <p:txBody>
          <a:bodyPr wrap="square" rtlCol="0">
            <a:spAutoFit/>
          </a:bodyPr>
          <a:lstStyle/>
          <a:p>
            <a:pPr algn="ctr"/>
            <a:r>
              <a:rPr lang="de-AT" sz="7200" b="1" u="sng" dirty="0">
                <a:solidFill>
                  <a:schemeClr val="bg1"/>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rPr>
              <a:t>Solution:</a:t>
            </a:r>
          </a:p>
          <a:p>
            <a:pPr algn="ctr"/>
            <a:endParaRPr lang="de-AT" sz="7200" b="1" u="sng" dirty="0">
              <a:solidFill>
                <a:schemeClr val="bg1"/>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endParaRPr>
          </a:p>
          <a:p>
            <a:pPr algn="ctr"/>
            <a:r>
              <a:rPr lang="de-AT" sz="7200" b="1" dirty="0">
                <a:solidFill>
                  <a:schemeClr val="bg1"/>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rPr>
              <a:t>may</a:t>
            </a:r>
          </a:p>
          <a:p>
            <a:pPr algn="ctr"/>
            <a:endParaRPr lang="de-AT" sz="7000" dirty="0">
              <a:solidFill>
                <a:schemeClr val="bg1"/>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endParaRPr>
          </a:p>
        </p:txBody>
      </p:sp>
      <p:pic>
        <p:nvPicPr>
          <p:cNvPr id="10" name="answer sound">
            <a:hlinkClick r:id="" action="ppaction://media"/>
            <a:extLst>
              <a:ext uri="{FF2B5EF4-FFF2-40B4-BE49-F238E27FC236}">
                <a16:creationId xmlns:a16="http://schemas.microsoft.com/office/drawing/2014/main" id="{A72221C4-868C-4CD6-B833-87C9179E736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50716" y="208255"/>
            <a:ext cx="468313" cy="468313"/>
          </a:xfrm>
          <a:prstGeom prst="rect">
            <a:avLst/>
          </a:prstGeom>
        </p:spPr>
      </p:pic>
    </p:spTree>
    <p:extLst>
      <p:ext uri="{BB962C8B-B14F-4D97-AF65-F5344CB8AC3E}">
        <p14:creationId xmlns:p14="http://schemas.microsoft.com/office/powerpoint/2010/main" val="470240155"/>
      </p:ext>
    </p:extLst>
  </p:cSld>
  <p:clrMapOvr>
    <a:masterClrMapping/>
  </p:clrMapOvr>
  <mc:AlternateContent xmlns:mc="http://schemas.openxmlformats.org/markup-compatibility/2006" xmlns:p14="http://schemas.microsoft.com/office/powerpoint/2010/main">
    <mc:Choice Requires="p14">
      <p:transition spd="slow" p14:dur="1500" advClick="0">
        <p:split orient="vert"/>
      </p:transition>
    </mc:Choice>
    <mc:Fallback xmlns="">
      <p:transition spd="slow" advClick="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257"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eck: abgerundete Ecken 2">
            <a:extLst>
              <a:ext uri="{FF2B5EF4-FFF2-40B4-BE49-F238E27FC236}">
                <a16:creationId xmlns:a16="http://schemas.microsoft.com/office/drawing/2014/main" id="{F0E0C271-6049-4F45-85D9-5CD3B52BE30E}"/>
              </a:ext>
            </a:extLst>
          </p:cNvPr>
          <p:cNvSpPr/>
          <p:nvPr/>
        </p:nvSpPr>
        <p:spPr>
          <a:xfrm>
            <a:off x="3769257" y="5309210"/>
            <a:ext cx="4653481" cy="572555"/>
          </a:xfrm>
          <a:prstGeom prst="roundRect">
            <a:avLst>
              <a:gd name="adj" fmla="val 50000"/>
            </a:avLst>
          </a:prstGeom>
          <a:solidFill>
            <a:srgbClr val="FFFFFF"/>
          </a:solidFill>
          <a:ln w="28575">
            <a:solidFill>
              <a:srgbClr val="003192"/>
            </a:solidFill>
          </a:ln>
          <a:effectLst>
            <a:glow rad="228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9" name="Textfeld 8">
            <a:hlinkClick r:id="rId4" action="ppaction://hlinksldjump"/>
            <a:extLst>
              <a:ext uri="{FF2B5EF4-FFF2-40B4-BE49-F238E27FC236}">
                <a16:creationId xmlns:a16="http://schemas.microsoft.com/office/drawing/2014/main" id="{AD0E1B69-8D4E-4B1F-BD5D-026DEE6CA688}"/>
              </a:ext>
            </a:extLst>
          </p:cNvPr>
          <p:cNvSpPr txBox="1"/>
          <p:nvPr/>
        </p:nvSpPr>
        <p:spPr>
          <a:xfrm>
            <a:off x="3883739" y="5308641"/>
            <a:ext cx="4424516" cy="584775"/>
          </a:xfrm>
          <a:prstGeom prst="rect">
            <a:avLst/>
          </a:prstGeom>
          <a:noFill/>
          <a:effectLst>
            <a:glow rad="63500">
              <a:schemeClr val="accent3">
                <a:satMod val="175000"/>
                <a:alpha val="40000"/>
              </a:schemeClr>
            </a:glow>
          </a:effectLst>
        </p:spPr>
        <p:txBody>
          <a:bodyPr wrap="square" rtlCol="0">
            <a:spAutoFit/>
          </a:bodyPr>
          <a:lstStyle/>
          <a:p>
            <a:pPr algn="ctr"/>
            <a:r>
              <a:rPr lang="en-GB" sz="3200" b="1" dirty="0">
                <a:solidFill>
                  <a:srgbClr val="0047D6"/>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rPr>
              <a:t>Click here for the answer</a:t>
            </a:r>
          </a:p>
        </p:txBody>
      </p:sp>
      <p:sp>
        <p:nvSpPr>
          <p:cNvPr id="2" name="Textfeld 1">
            <a:extLst>
              <a:ext uri="{FF2B5EF4-FFF2-40B4-BE49-F238E27FC236}">
                <a16:creationId xmlns:a16="http://schemas.microsoft.com/office/drawing/2014/main" id="{393B4FF3-57E9-41C2-9CBE-610E3A13B908}"/>
              </a:ext>
            </a:extLst>
          </p:cNvPr>
          <p:cNvSpPr txBox="1"/>
          <p:nvPr/>
        </p:nvSpPr>
        <p:spPr>
          <a:xfrm>
            <a:off x="497605" y="1174604"/>
            <a:ext cx="11196784" cy="2308324"/>
          </a:xfrm>
          <a:prstGeom prst="rect">
            <a:avLst/>
          </a:prstGeom>
          <a:noFill/>
        </p:spPr>
        <p:txBody>
          <a:bodyPr wrap="square" rtlCol="0">
            <a:spAutoFit/>
          </a:bodyPr>
          <a:lstStyle/>
          <a:p>
            <a:pPr algn="ctr"/>
            <a:r>
              <a:rPr lang="en-GB" sz="7200" dirty="0">
                <a:solidFill>
                  <a:schemeClr val="bg1"/>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rPr>
              <a:t>Marcus will teach us a new game.</a:t>
            </a:r>
          </a:p>
        </p:txBody>
      </p:sp>
      <p:pic>
        <p:nvPicPr>
          <p:cNvPr id="5" name="Thinking music">
            <a:hlinkClick r:id="" action="ppaction://media"/>
            <a:extLst>
              <a:ext uri="{FF2B5EF4-FFF2-40B4-BE49-F238E27FC236}">
                <a16:creationId xmlns:a16="http://schemas.microsoft.com/office/drawing/2014/main" id="{B3B3C8C5-DC26-4044-A74C-C76B0D140D3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202634" y="233567"/>
            <a:ext cx="468313" cy="468313"/>
          </a:xfrm>
          <a:prstGeom prst="rect">
            <a:avLst/>
          </a:prstGeom>
        </p:spPr>
      </p:pic>
    </p:spTree>
    <p:extLst>
      <p:ext uri="{BB962C8B-B14F-4D97-AF65-F5344CB8AC3E}">
        <p14:creationId xmlns:p14="http://schemas.microsoft.com/office/powerpoint/2010/main" val="114633491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2156"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lumn1- 200$- text">
            <a:extLst>
              <a:ext uri="{FF2B5EF4-FFF2-40B4-BE49-F238E27FC236}">
                <a16:creationId xmlns:a16="http://schemas.microsoft.com/office/drawing/2014/main" id="{97EB3405-BED6-4F44-855F-C92BB5FE4716}"/>
              </a:ext>
            </a:extLst>
          </p:cNvPr>
          <p:cNvSpPr txBox="1"/>
          <p:nvPr/>
        </p:nvSpPr>
        <p:spPr>
          <a:xfrm>
            <a:off x="4862917" y="5544368"/>
            <a:ext cx="2466165" cy="1015663"/>
          </a:xfrm>
          <a:prstGeom prst="rect">
            <a:avLst/>
          </a:prstGeom>
          <a:noFill/>
          <a:ln>
            <a:noFill/>
          </a:ln>
        </p:spPr>
        <p:txBody>
          <a:bodyPr wrap="square" rtlCol="0">
            <a:spAutoFit/>
          </a:bodyPr>
          <a:lstStyle/>
          <a:p>
            <a:pPr algn="ctr"/>
            <a:r>
              <a:rPr lang="de-AT" sz="6000" dirty="0">
                <a:solidFill>
                  <a:srgbClr val="FFC000"/>
                </a:solidFill>
                <a:effectLst>
                  <a:outerShdw blurRad="38100" dist="38100" dir="2700000" algn="tl">
                    <a:srgbClr val="000000">
                      <a:alpha val="43137"/>
                    </a:srgbClr>
                  </a:outerShdw>
                </a:effectLst>
                <a:latin typeface="AcmeFont" pitchFamily="2" charset="0"/>
              </a:rPr>
              <a:t>$ 400</a:t>
            </a:r>
          </a:p>
        </p:txBody>
      </p:sp>
      <p:sp>
        <p:nvSpPr>
          <p:cNvPr id="4" name="Textfeld 3">
            <a:hlinkClick r:id="rId4" action="ppaction://hlinksldjump"/>
            <a:extLst>
              <a:ext uri="{FF2B5EF4-FFF2-40B4-BE49-F238E27FC236}">
                <a16:creationId xmlns:a16="http://schemas.microsoft.com/office/drawing/2014/main" id="{B7BB6C98-E200-4D14-8741-1C7D34577A65}"/>
              </a:ext>
            </a:extLst>
          </p:cNvPr>
          <p:cNvSpPr txBox="1"/>
          <p:nvPr/>
        </p:nvSpPr>
        <p:spPr>
          <a:xfrm>
            <a:off x="-130948" y="796303"/>
            <a:ext cx="12453891" cy="3354765"/>
          </a:xfrm>
          <a:prstGeom prst="rect">
            <a:avLst/>
          </a:prstGeom>
          <a:noFill/>
        </p:spPr>
        <p:txBody>
          <a:bodyPr wrap="square" rtlCol="0">
            <a:spAutoFit/>
          </a:bodyPr>
          <a:lstStyle/>
          <a:p>
            <a:pPr algn="ctr"/>
            <a:r>
              <a:rPr lang="de-AT" sz="7200" b="1" u="sng" dirty="0">
                <a:solidFill>
                  <a:schemeClr val="bg1"/>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rPr>
              <a:t>Solution:</a:t>
            </a:r>
          </a:p>
          <a:p>
            <a:pPr algn="ctr"/>
            <a:r>
              <a:rPr lang="de-AT" sz="7000" dirty="0">
                <a:solidFill>
                  <a:schemeClr val="bg1"/>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rPr>
              <a:t>correct</a:t>
            </a:r>
            <a:endParaRPr lang="de-AT" sz="7000" b="1" dirty="0">
              <a:solidFill>
                <a:schemeClr val="bg1"/>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endParaRPr>
          </a:p>
          <a:p>
            <a:pPr algn="ctr"/>
            <a:endParaRPr lang="de-AT" sz="7000" dirty="0">
              <a:solidFill>
                <a:schemeClr val="bg1"/>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endParaRPr>
          </a:p>
        </p:txBody>
      </p:sp>
      <p:pic>
        <p:nvPicPr>
          <p:cNvPr id="9" name="answer sound">
            <a:hlinkClick r:id="" action="ppaction://media"/>
            <a:extLst>
              <a:ext uri="{FF2B5EF4-FFF2-40B4-BE49-F238E27FC236}">
                <a16:creationId xmlns:a16="http://schemas.microsoft.com/office/drawing/2014/main" id="{DAEA4780-7D79-4BB4-8BE0-CDD788CDC40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50716" y="208255"/>
            <a:ext cx="468313" cy="468313"/>
          </a:xfrm>
          <a:prstGeom prst="rect">
            <a:avLst/>
          </a:prstGeom>
        </p:spPr>
      </p:pic>
    </p:spTree>
    <p:extLst>
      <p:ext uri="{BB962C8B-B14F-4D97-AF65-F5344CB8AC3E}">
        <p14:creationId xmlns:p14="http://schemas.microsoft.com/office/powerpoint/2010/main" val="635184506"/>
      </p:ext>
    </p:extLst>
  </p:cSld>
  <p:clrMapOvr>
    <a:masterClrMapping/>
  </p:clrMapOvr>
  <mc:AlternateContent xmlns:mc="http://schemas.openxmlformats.org/markup-compatibility/2006" xmlns:p14="http://schemas.microsoft.com/office/powerpoint/2010/main">
    <mc:Choice Requires="p14">
      <p:transition spd="slow" p14:dur="1500" advClick="0">
        <p:split orient="vert"/>
      </p:transition>
    </mc:Choice>
    <mc:Fallback xmlns="">
      <p:transition spd="slow" advClick="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257"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eck: abgerundete Ecken 2">
            <a:extLst>
              <a:ext uri="{FF2B5EF4-FFF2-40B4-BE49-F238E27FC236}">
                <a16:creationId xmlns:a16="http://schemas.microsoft.com/office/drawing/2014/main" id="{CE5CBDA4-8484-4819-9641-38FCE54E6F01}"/>
              </a:ext>
            </a:extLst>
          </p:cNvPr>
          <p:cNvSpPr/>
          <p:nvPr/>
        </p:nvSpPr>
        <p:spPr>
          <a:xfrm>
            <a:off x="3769257" y="5207207"/>
            <a:ext cx="4653481" cy="572555"/>
          </a:xfrm>
          <a:prstGeom prst="roundRect">
            <a:avLst>
              <a:gd name="adj" fmla="val 50000"/>
            </a:avLst>
          </a:prstGeom>
          <a:solidFill>
            <a:srgbClr val="FFFFFF"/>
          </a:solidFill>
          <a:ln w="28575">
            <a:solidFill>
              <a:srgbClr val="003192"/>
            </a:solidFill>
          </a:ln>
          <a:effectLst>
            <a:glow rad="228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9" name="Textfeld 8">
            <a:hlinkClick r:id="rId4" action="ppaction://hlinksldjump"/>
            <a:extLst>
              <a:ext uri="{FF2B5EF4-FFF2-40B4-BE49-F238E27FC236}">
                <a16:creationId xmlns:a16="http://schemas.microsoft.com/office/drawing/2014/main" id="{7427A9DB-886E-42CF-8EF4-E5E74DDD736B}"/>
              </a:ext>
            </a:extLst>
          </p:cNvPr>
          <p:cNvSpPr txBox="1"/>
          <p:nvPr/>
        </p:nvSpPr>
        <p:spPr>
          <a:xfrm>
            <a:off x="3883739" y="5206638"/>
            <a:ext cx="4424516" cy="584775"/>
          </a:xfrm>
          <a:prstGeom prst="rect">
            <a:avLst/>
          </a:prstGeom>
          <a:noFill/>
          <a:effectLst>
            <a:glow rad="63500">
              <a:schemeClr val="accent3">
                <a:satMod val="175000"/>
                <a:alpha val="40000"/>
              </a:schemeClr>
            </a:glow>
          </a:effectLst>
        </p:spPr>
        <p:txBody>
          <a:bodyPr wrap="square" rtlCol="0">
            <a:spAutoFit/>
          </a:bodyPr>
          <a:lstStyle/>
          <a:p>
            <a:pPr algn="ctr"/>
            <a:r>
              <a:rPr lang="en-GB" sz="3200" b="1" dirty="0">
                <a:solidFill>
                  <a:srgbClr val="0047D6"/>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rPr>
              <a:t>Click here for the answer</a:t>
            </a:r>
          </a:p>
        </p:txBody>
      </p:sp>
      <p:sp>
        <p:nvSpPr>
          <p:cNvPr id="13" name="Textfeld 12">
            <a:extLst>
              <a:ext uri="{FF2B5EF4-FFF2-40B4-BE49-F238E27FC236}">
                <a16:creationId xmlns:a16="http://schemas.microsoft.com/office/drawing/2014/main" id="{D3DCA074-A082-4099-BAC1-CA819BA5905F}"/>
              </a:ext>
            </a:extLst>
          </p:cNvPr>
          <p:cNvSpPr txBox="1"/>
          <p:nvPr/>
        </p:nvSpPr>
        <p:spPr>
          <a:xfrm>
            <a:off x="497605" y="1346617"/>
            <a:ext cx="11196784" cy="2308324"/>
          </a:xfrm>
          <a:prstGeom prst="rect">
            <a:avLst/>
          </a:prstGeom>
          <a:noFill/>
        </p:spPr>
        <p:txBody>
          <a:bodyPr wrap="square" rtlCol="0">
            <a:spAutoFit/>
          </a:bodyPr>
          <a:lstStyle/>
          <a:p>
            <a:pPr algn="ctr"/>
            <a:r>
              <a:rPr lang="en-GB" sz="7200" dirty="0">
                <a:solidFill>
                  <a:schemeClr val="bg1"/>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rPr>
              <a:t>Timothy will rise the curtain at the beginning of the play.</a:t>
            </a:r>
          </a:p>
        </p:txBody>
      </p:sp>
      <p:pic>
        <p:nvPicPr>
          <p:cNvPr id="5" name="Thinking music">
            <a:hlinkClick r:id="" action="ppaction://media"/>
            <a:extLst>
              <a:ext uri="{FF2B5EF4-FFF2-40B4-BE49-F238E27FC236}">
                <a16:creationId xmlns:a16="http://schemas.microsoft.com/office/drawing/2014/main" id="{59FBE9A2-06D1-4981-8834-BEF60A32F40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202634" y="233567"/>
            <a:ext cx="468313" cy="468313"/>
          </a:xfrm>
          <a:prstGeom prst="rect">
            <a:avLst/>
          </a:prstGeom>
        </p:spPr>
      </p:pic>
    </p:spTree>
    <p:extLst>
      <p:ext uri="{BB962C8B-B14F-4D97-AF65-F5344CB8AC3E}">
        <p14:creationId xmlns:p14="http://schemas.microsoft.com/office/powerpoint/2010/main" val="3176930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2156"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3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lumn1- 200$- text">
            <a:extLst>
              <a:ext uri="{FF2B5EF4-FFF2-40B4-BE49-F238E27FC236}">
                <a16:creationId xmlns:a16="http://schemas.microsoft.com/office/drawing/2014/main" id="{9A97CE54-38B5-47AC-A0B9-979C930E1E08}"/>
              </a:ext>
            </a:extLst>
          </p:cNvPr>
          <p:cNvSpPr txBox="1"/>
          <p:nvPr/>
        </p:nvSpPr>
        <p:spPr>
          <a:xfrm>
            <a:off x="4862916" y="5289841"/>
            <a:ext cx="2466165" cy="1015663"/>
          </a:xfrm>
          <a:prstGeom prst="rect">
            <a:avLst/>
          </a:prstGeom>
          <a:noFill/>
          <a:ln>
            <a:noFill/>
          </a:ln>
        </p:spPr>
        <p:txBody>
          <a:bodyPr wrap="square" rtlCol="0">
            <a:spAutoFit/>
          </a:bodyPr>
          <a:lstStyle/>
          <a:p>
            <a:pPr algn="ctr"/>
            <a:r>
              <a:rPr lang="de-AT" sz="6000" dirty="0">
                <a:solidFill>
                  <a:srgbClr val="FFC000"/>
                </a:solidFill>
                <a:effectLst>
                  <a:outerShdw blurRad="38100" dist="38100" dir="2700000" algn="tl">
                    <a:srgbClr val="000000">
                      <a:alpha val="43137"/>
                    </a:srgbClr>
                  </a:outerShdw>
                </a:effectLst>
                <a:latin typeface="AcmeFont" pitchFamily="2" charset="0"/>
              </a:rPr>
              <a:t>$ 600</a:t>
            </a:r>
          </a:p>
        </p:txBody>
      </p:sp>
      <p:sp>
        <p:nvSpPr>
          <p:cNvPr id="12" name="Textfeld 11">
            <a:hlinkClick r:id="rId4" action="ppaction://hlinksldjump"/>
            <a:extLst>
              <a:ext uri="{FF2B5EF4-FFF2-40B4-BE49-F238E27FC236}">
                <a16:creationId xmlns:a16="http://schemas.microsoft.com/office/drawing/2014/main" id="{DC125AC1-D46C-4D50-AA29-D0DE5422EFA5}"/>
              </a:ext>
            </a:extLst>
          </p:cNvPr>
          <p:cNvSpPr txBox="1"/>
          <p:nvPr/>
        </p:nvSpPr>
        <p:spPr>
          <a:xfrm>
            <a:off x="-130948" y="928383"/>
            <a:ext cx="12453891" cy="4462760"/>
          </a:xfrm>
          <a:prstGeom prst="rect">
            <a:avLst/>
          </a:prstGeom>
          <a:noFill/>
        </p:spPr>
        <p:txBody>
          <a:bodyPr wrap="square" rtlCol="0">
            <a:spAutoFit/>
          </a:bodyPr>
          <a:lstStyle/>
          <a:p>
            <a:pPr algn="ctr"/>
            <a:r>
              <a:rPr lang="de-AT" sz="7200" b="1" u="sng" dirty="0">
                <a:solidFill>
                  <a:schemeClr val="bg1"/>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rPr>
              <a:t>Solution:</a:t>
            </a:r>
          </a:p>
          <a:p>
            <a:pPr algn="ctr"/>
            <a:endParaRPr lang="de-AT" sz="7200" b="1" u="sng" dirty="0">
              <a:solidFill>
                <a:schemeClr val="bg1"/>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endParaRPr>
          </a:p>
          <a:p>
            <a:pPr algn="ctr"/>
            <a:r>
              <a:rPr lang="de-AT" sz="7000" dirty="0">
                <a:solidFill>
                  <a:schemeClr val="bg1"/>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rPr>
              <a:t>raise</a:t>
            </a:r>
            <a:endParaRPr lang="de-AT" sz="7000" b="1" dirty="0">
              <a:solidFill>
                <a:schemeClr val="bg1"/>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endParaRPr>
          </a:p>
          <a:p>
            <a:pPr algn="ctr"/>
            <a:endParaRPr lang="de-AT" sz="7000" dirty="0">
              <a:solidFill>
                <a:schemeClr val="bg1"/>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endParaRPr>
          </a:p>
        </p:txBody>
      </p:sp>
      <p:pic>
        <p:nvPicPr>
          <p:cNvPr id="9" name="answer sound">
            <a:hlinkClick r:id="" action="ppaction://media"/>
            <a:extLst>
              <a:ext uri="{FF2B5EF4-FFF2-40B4-BE49-F238E27FC236}">
                <a16:creationId xmlns:a16="http://schemas.microsoft.com/office/drawing/2014/main" id="{F968428A-6BB9-4672-B410-CD3F3B384D3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50716" y="208255"/>
            <a:ext cx="468313" cy="468313"/>
          </a:xfrm>
          <a:prstGeom prst="rect">
            <a:avLst/>
          </a:prstGeom>
        </p:spPr>
      </p:pic>
    </p:spTree>
    <p:extLst>
      <p:ext uri="{BB962C8B-B14F-4D97-AF65-F5344CB8AC3E}">
        <p14:creationId xmlns:p14="http://schemas.microsoft.com/office/powerpoint/2010/main" val="1816616977"/>
      </p:ext>
    </p:extLst>
  </p:cSld>
  <p:clrMapOvr>
    <a:masterClrMapping/>
  </p:clrMapOvr>
  <mc:AlternateContent xmlns:mc="http://schemas.openxmlformats.org/markup-compatibility/2006" xmlns:p14="http://schemas.microsoft.com/office/powerpoint/2010/main">
    <mc:Choice Requires="p14">
      <p:transition spd="slow" p14:dur="1500" advClick="0">
        <p:split orient="vert"/>
      </p:transition>
    </mc:Choice>
    <mc:Fallback xmlns="">
      <p:transition spd="slow" advClick="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257"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3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eck: abgerundete Ecken 2">
            <a:extLst>
              <a:ext uri="{FF2B5EF4-FFF2-40B4-BE49-F238E27FC236}">
                <a16:creationId xmlns:a16="http://schemas.microsoft.com/office/drawing/2014/main" id="{C4A07F70-AF57-4003-A624-4C18BA31D360}"/>
              </a:ext>
            </a:extLst>
          </p:cNvPr>
          <p:cNvSpPr/>
          <p:nvPr/>
        </p:nvSpPr>
        <p:spPr>
          <a:xfrm>
            <a:off x="3769257" y="5798196"/>
            <a:ext cx="4653481" cy="572555"/>
          </a:xfrm>
          <a:prstGeom prst="roundRect">
            <a:avLst>
              <a:gd name="adj" fmla="val 50000"/>
            </a:avLst>
          </a:prstGeom>
          <a:solidFill>
            <a:srgbClr val="FFFFFF"/>
          </a:solidFill>
          <a:ln w="28575">
            <a:solidFill>
              <a:srgbClr val="003192"/>
            </a:solidFill>
          </a:ln>
          <a:effectLst>
            <a:glow rad="228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9" name="Textfeld 8">
            <a:hlinkClick r:id="rId4" action="ppaction://hlinksldjump"/>
            <a:extLst>
              <a:ext uri="{FF2B5EF4-FFF2-40B4-BE49-F238E27FC236}">
                <a16:creationId xmlns:a16="http://schemas.microsoft.com/office/drawing/2014/main" id="{A620A0F2-23CF-4703-B375-4D07EF8E83D0}"/>
              </a:ext>
            </a:extLst>
          </p:cNvPr>
          <p:cNvSpPr txBox="1"/>
          <p:nvPr/>
        </p:nvSpPr>
        <p:spPr>
          <a:xfrm>
            <a:off x="3883739" y="5797627"/>
            <a:ext cx="4424516" cy="584775"/>
          </a:xfrm>
          <a:prstGeom prst="rect">
            <a:avLst/>
          </a:prstGeom>
          <a:noFill/>
          <a:effectLst>
            <a:glow rad="63500">
              <a:schemeClr val="accent3">
                <a:satMod val="175000"/>
                <a:alpha val="40000"/>
              </a:schemeClr>
            </a:glow>
          </a:effectLst>
        </p:spPr>
        <p:txBody>
          <a:bodyPr wrap="square" rtlCol="0">
            <a:spAutoFit/>
          </a:bodyPr>
          <a:lstStyle/>
          <a:p>
            <a:pPr algn="ctr"/>
            <a:r>
              <a:rPr lang="en-GB" sz="3200" b="1" dirty="0">
                <a:solidFill>
                  <a:srgbClr val="0047D6"/>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rPr>
              <a:t>Click here for the answer</a:t>
            </a:r>
          </a:p>
        </p:txBody>
      </p:sp>
      <p:sp>
        <p:nvSpPr>
          <p:cNvPr id="13" name="Textfeld 12">
            <a:extLst>
              <a:ext uri="{FF2B5EF4-FFF2-40B4-BE49-F238E27FC236}">
                <a16:creationId xmlns:a16="http://schemas.microsoft.com/office/drawing/2014/main" id="{FE5B5EAF-5621-42F8-BED3-693F9D97AE29}"/>
              </a:ext>
            </a:extLst>
          </p:cNvPr>
          <p:cNvSpPr txBox="1"/>
          <p:nvPr/>
        </p:nvSpPr>
        <p:spPr>
          <a:xfrm>
            <a:off x="1244597" y="2536164"/>
            <a:ext cx="9702800" cy="1292662"/>
          </a:xfrm>
          <a:prstGeom prst="rect">
            <a:avLst/>
          </a:prstGeom>
          <a:noFill/>
        </p:spPr>
        <p:txBody>
          <a:bodyPr wrap="square" rtlCol="0">
            <a:spAutoFit/>
          </a:bodyPr>
          <a:lstStyle/>
          <a:p>
            <a:pPr algn="ctr"/>
            <a:r>
              <a:rPr lang="en-US" sz="6000" dirty="0">
                <a:solidFill>
                  <a:schemeClr val="bg1"/>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rPr>
              <a:t>Mrs. Roberts are a good cook.</a:t>
            </a:r>
            <a:endParaRPr lang="de-AT" sz="6000" dirty="0">
              <a:solidFill>
                <a:schemeClr val="bg1"/>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endParaRPr>
          </a:p>
          <a:p>
            <a:endParaRPr lang="de-AT" dirty="0"/>
          </a:p>
        </p:txBody>
      </p:sp>
      <p:pic>
        <p:nvPicPr>
          <p:cNvPr id="6" name="Thinking music">
            <a:hlinkClick r:id="" action="ppaction://media"/>
            <a:extLst>
              <a:ext uri="{FF2B5EF4-FFF2-40B4-BE49-F238E27FC236}">
                <a16:creationId xmlns:a16="http://schemas.microsoft.com/office/drawing/2014/main" id="{87D70EDA-5647-496D-86AE-CE2F4A4B5DC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202634" y="233567"/>
            <a:ext cx="468313" cy="468313"/>
          </a:xfrm>
          <a:prstGeom prst="rect">
            <a:avLst/>
          </a:prstGeom>
        </p:spPr>
      </p:pic>
    </p:spTree>
    <p:extLst>
      <p:ext uri="{BB962C8B-B14F-4D97-AF65-F5344CB8AC3E}">
        <p14:creationId xmlns:p14="http://schemas.microsoft.com/office/powerpoint/2010/main" val="171347920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2156"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3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lumn1- 200$- text">
            <a:extLst>
              <a:ext uri="{FF2B5EF4-FFF2-40B4-BE49-F238E27FC236}">
                <a16:creationId xmlns:a16="http://schemas.microsoft.com/office/drawing/2014/main" id="{1C57F0D2-DA08-4621-B610-6D5EC70DEF10}"/>
              </a:ext>
            </a:extLst>
          </p:cNvPr>
          <p:cNvSpPr txBox="1"/>
          <p:nvPr/>
        </p:nvSpPr>
        <p:spPr>
          <a:xfrm>
            <a:off x="4862916" y="5289841"/>
            <a:ext cx="2466165" cy="1015663"/>
          </a:xfrm>
          <a:prstGeom prst="rect">
            <a:avLst/>
          </a:prstGeom>
          <a:noFill/>
          <a:ln>
            <a:noFill/>
          </a:ln>
        </p:spPr>
        <p:txBody>
          <a:bodyPr wrap="square" rtlCol="0">
            <a:spAutoFit/>
          </a:bodyPr>
          <a:lstStyle/>
          <a:p>
            <a:pPr algn="ctr"/>
            <a:r>
              <a:rPr lang="de-AT" sz="6000" dirty="0">
                <a:solidFill>
                  <a:srgbClr val="FFC000"/>
                </a:solidFill>
                <a:effectLst>
                  <a:outerShdw blurRad="38100" dist="38100" dir="2700000" algn="tl">
                    <a:srgbClr val="000000">
                      <a:alpha val="43137"/>
                    </a:srgbClr>
                  </a:outerShdw>
                </a:effectLst>
                <a:latin typeface="AcmeFont" pitchFamily="2" charset="0"/>
              </a:rPr>
              <a:t>$ 800</a:t>
            </a:r>
          </a:p>
        </p:txBody>
      </p:sp>
      <p:sp>
        <p:nvSpPr>
          <p:cNvPr id="9" name="Textfeld 8">
            <a:hlinkClick r:id="rId4" action="ppaction://hlinksldjump"/>
            <a:extLst>
              <a:ext uri="{FF2B5EF4-FFF2-40B4-BE49-F238E27FC236}">
                <a16:creationId xmlns:a16="http://schemas.microsoft.com/office/drawing/2014/main" id="{568E4539-55B1-43E1-9381-C7BD5BF7A8B1}"/>
              </a:ext>
            </a:extLst>
          </p:cNvPr>
          <p:cNvSpPr txBox="1"/>
          <p:nvPr/>
        </p:nvSpPr>
        <p:spPr>
          <a:xfrm>
            <a:off x="-130948" y="827081"/>
            <a:ext cx="12453891" cy="4462760"/>
          </a:xfrm>
          <a:prstGeom prst="rect">
            <a:avLst/>
          </a:prstGeom>
          <a:noFill/>
        </p:spPr>
        <p:txBody>
          <a:bodyPr wrap="square" rtlCol="0">
            <a:spAutoFit/>
          </a:bodyPr>
          <a:lstStyle/>
          <a:p>
            <a:pPr algn="ctr"/>
            <a:r>
              <a:rPr lang="de-AT" sz="7200" b="1" u="sng" dirty="0">
                <a:solidFill>
                  <a:schemeClr val="bg1"/>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rPr>
              <a:t>Solution:</a:t>
            </a:r>
          </a:p>
          <a:p>
            <a:pPr algn="ctr"/>
            <a:endParaRPr lang="de-AT" sz="7200" b="1" u="sng" dirty="0">
              <a:solidFill>
                <a:schemeClr val="bg1"/>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endParaRPr>
          </a:p>
          <a:p>
            <a:pPr algn="ctr"/>
            <a:r>
              <a:rPr lang="de-AT" sz="7000" b="1" dirty="0">
                <a:solidFill>
                  <a:schemeClr val="bg1"/>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rPr>
              <a:t>is</a:t>
            </a:r>
          </a:p>
          <a:p>
            <a:pPr algn="ctr"/>
            <a:endParaRPr lang="de-AT" sz="7000" dirty="0">
              <a:solidFill>
                <a:schemeClr val="bg1"/>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endParaRPr>
          </a:p>
        </p:txBody>
      </p:sp>
      <p:pic>
        <p:nvPicPr>
          <p:cNvPr id="10" name="answer sound">
            <a:hlinkClick r:id="" action="ppaction://media"/>
            <a:extLst>
              <a:ext uri="{FF2B5EF4-FFF2-40B4-BE49-F238E27FC236}">
                <a16:creationId xmlns:a16="http://schemas.microsoft.com/office/drawing/2014/main" id="{D75D993F-6261-4271-9E3D-9269ABD4C512}"/>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50716" y="208255"/>
            <a:ext cx="468313" cy="468313"/>
          </a:xfrm>
          <a:prstGeom prst="rect">
            <a:avLst/>
          </a:prstGeom>
        </p:spPr>
      </p:pic>
    </p:spTree>
    <p:extLst>
      <p:ext uri="{BB962C8B-B14F-4D97-AF65-F5344CB8AC3E}">
        <p14:creationId xmlns:p14="http://schemas.microsoft.com/office/powerpoint/2010/main" val="1100410085"/>
      </p:ext>
    </p:extLst>
  </p:cSld>
  <p:clrMapOvr>
    <a:masterClrMapping/>
  </p:clrMapOvr>
  <mc:AlternateContent xmlns:mc="http://schemas.openxmlformats.org/markup-compatibility/2006" xmlns:p14="http://schemas.microsoft.com/office/powerpoint/2010/main">
    <mc:Choice Requires="p14">
      <p:transition spd="slow" p14:dur="1500" advClick="0">
        <p:split orient="vert"/>
      </p:transition>
    </mc:Choice>
    <mc:Fallback xmlns="">
      <p:transition spd="slow" advClick="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257"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3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hteck: abgerundete Ecken 10">
            <a:extLst>
              <a:ext uri="{FF2B5EF4-FFF2-40B4-BE49-F238E27FC236}">
                <a16:creationId xmlns:a16="http://schemas.microsoft.com/office/drawing/2014/main" id="{1BB7C6B9-15B6-4B75-84BA-21602947AC37}"/>
              </a:ext>
            </a:extLst>
          </p:cNvPr>
          <p:cNvSpPr/>
          <p:nvPr/>
        </p:nvSpPr>
        <p:spPr>
          <a:xfrm>
            <a:off x="3769257" y="5278531"/>
            <a:ext cx="4653481" cy="572555"/>
          </a:xfrm>
          <a:prstGeom prst="roundRect">
            <a:avLst>
              <a:gd name="adj" fmla="val 50000"/>
            </a:avLst>
          </a:prstGeom>
          <a:solidFill>
            <a:srgbClr val="FFFFFF"/>
          </a:solidFill>
          <a:ln w="28575">
            <a:solidFill>
              <a:srgbClr val="003192"/>
            </a:solidFill>
          </a:ln>
          <a:effectLst>
            <a:glow rad="228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13" name="Textfeld 12">
            <a:hlinkClick r:id="rId4" action="ppaction://hlinksldjump"/>
            <a:extLst>
              <a:ext uri="{FF2B5EF4-FFF2-40B4-BE49-F238E27FC236}">
                <a16:creationId xmlns:a16="http://schemas.microsoft.com/office/drawing/2014/main" id="{8C2DC9DD-9DBB-4221-8AF0-57200923CDA8}"/>
              </a:ext>
            </a:extLst>
          </p:cNvPr>
          <p:cNvSpPr txBox="1"/>
          <p:nvPr/>
        </p:nvSpPr>
        <p:spPr>
          <a:xfrm>
            <a:off x="3883739" y="5266311"/>
            <a:ext cx="4424516" cy="584775"/>
          </a:xfrm>
          <a:prstGeom prst="rect">
            <a:avLst/>
          </a:prstGeom>
          <a:noFill/>
          <a:effectLst>
            <a:glow rad="63500">
              <a:schemeClr val="accent3">
                <a:satMod val="175000"/>
                <a:alpha val="40000"/>
              </a:schemeClr>
            </a:glow>
          </a:effectLst>
        </p:spPr>
        <p:txBody>
          <a:bodyPr wrap="square" rtlCol="0">
            <a:spAutoFit/>
          </a:bodyPr>
          <a:lstStyle/>
          <a:p>
            <a:pPr algn="ctr"/>
            <a:r>
              <a:rPr lang="en-GB" sz="3200" b="1" dirty="0">
                <a:solidFill>
                  <a:srgbClr val="0047D6"/>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rPr>
              <a:t>Click here for the answer</a:t>
            </a:r>
          </a:p>
        </p:txBody>
      </p:sp>
      <p:sp>
        <p:nvSpPr>
          <p:cNvPr id="9" name="Textfeld 8">
            <a:extLst>
              <a:ext uri="{FF2B5EF4-FFF2-40B4-BE49-F238E27FC236}">
                <a16:creationId xmlns:a16="http://schemas.microsoft.com/office/drawing/2014/main" id="{CC29092D-8420-4214-B0DC-7A3A016D9BDC}"/>
              </a:ext>
            </a:extLst>
          </p:cNvPr>
          <p:cNvSpPr txBox="1"/>
          <p:nvPr/>
        </p:nvSpPr>
        <p:spPr>
          <a:xfrm>
            <a:off x="497605" y="1382831"/>
            <a:ext cx="11196784" cy="1200329"/>
          </a:xfrm>
          <a:prstGeom prst="rect">
            <a:avLst/>
          </a:prstGeom>
          <a:noFill/>
        </p:spPr>
        <p:txBody>
          <a:bodyPr wrap="square" rtlCol="0">
            <a:spAutoFit/>
          </a:bodyPr>
          <a:lstStyle/>
          <a:p>
            <a:pPr algn="ctr"/>
            <a:r>
              <a:rPr lang="en-GB" sz="7200" dirty="0">
                <a:solidFill>
                  <a:schemeClr val="bg1"/>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rPr>
              <a:t>You’ve grown several inches.</a:t>
            </a:r>
          </a:p>
        </p:txBody>
      </p:sp>
      <p:pic>
        <p:nvPicPr>
          <p:cNvPr id="5" name="Thinking music">
            <a:hlinkClick r:id="" action="ppaction://media"/>
            <a:extLst>
              <a:ext uri="{FF2B5EF4-FFF2-40B4-BE49-F238E27FC236}">
                <a16:creationId xmlns:a16="http://schemas.microsoft.com/office/drawing/2014/main" id="{DC4D2546-29F3-4208-8F21-39A85B4DE36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202634" y="233567"/>
            <a:ext cx="468313" cy="468313"/>
          </a:xfrm>
          <a:prstGeom prst="rect">
            <a:avLst/>
          </a:prstGeom>
        </p:spPr>
      </p:pic>
    </p:spTree>
    <p:extLst>
      <p:ext uri="{BB962C8B-B14F-4D97-AF65-F5344CB8AC3E}">
        <p14:creationId xmlns:p14="http://schemas.microsoft.com/office/powerpoint/2010/main" val="9318883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2156"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3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lumn1- 200$- text">
            <a:extLst>
              <a:ext uri="{FF2B5EF4-FFF2-40B4-BE49-F238E27FC236}">
                <a16:creationId xmlns:a16="http://schemas.microsoft.com/office/drawing/2014/main" id="{357B6FF5-21D1-449C-8E97-D8C0A153D089}"/>
              </a:ext>
            </a:extLst>
          </p:cNvPr>
          <p:cNvSpPr txBox="1"/>
          <p:nvPr/>
        </p:nvSpPr>
        <p:spPr>
          <a:xfrm>
            <a:off x="4642919" y="5675024"/>
            <a:ext cx="2906162" cy="1015663"/>
          </a:xfrm>
          <a:prstGeom prst="rect">
            <a:avLst/>
          </a:prstGeom>
          <a:noFill/>
          <a:ln>
            <a:noFill/>
          </a:ln>
        </p:spPr>
        <p:txBody>
          <a:bodyPr wrap="square" rtlCol="0">
            <a:spAutoFit/>
          </a:bodyPr>
          <a:lstStyle/>
          <a:p>
            <a:pPr algn="ctr"/>
            <a:r>
              <a:rPr lang="de-AT" sz="6000" dirty="0">
                <a:solidFill>
                  <a:srgbClr val="FFC000"/>
                </a:solidFill>
                <a:effectLst>
                  <a:outerShdw blurRad="38100" dist="38100" dir="2700000" algn="tl">
                    <a:srgbClr val="000000">
                      <a:alpha val="43137"/>
                    </a:srgbClr>
                  </a:outerShdw>
                </a:effectLst>
                <a:latin typeface="AcmeFont" pitchFamily="2" charset="0"/>
              </a:rPr>
              <a:t>$ 1000</a:t>
            </a:r>
          </a:p>
        </p:txBody>
      </p:sp>
      <p:sp>
        <p:nvSpPr>
          <p:cNvPr id="4" name="Textfeld 3">
            <a:hlinkClick r:id="rId4" action="ppaction://hlinksldjump"/>
            <a:extLst>
              <a:ext uri="{FF2B5EF4-FFF2-40B4-BE49-F238E27FC236}">
                <a16:creationId xmlns:a16="http://schemas.microsoft.com/office/drawing/2014/main" id="{F6B79E97-5690-4492-91EE-D47F1AC3BCDD}"/>
              </a:ext>
            </a:extLst>
          </p:cNvPr>
          <p:cNvSpPr txBox="1"/>
          <p:nvPr/>
        </p:nvSpPr>
        <p:spPr>
          <a:xfrm>
            <a:off x="-130946" y="501663"/>
            <a:ext cx="12453891" cy="4462760"/>
          </a:xfrm>
          <a:prstGeom prst="rect">
            <a:avLst/>
          </a:prstGeom>
          <a:noFill/>
        </p:spPr>
        <p:txBody>
          <a:bodyPr wrap="square" rtlCol="0">
            <a:spAutoFit/>
          </a:bodyPr>
          <a:lstStyle/>
          <a:p>
            <a:pPr algn="ctr"/>
            <a:r>
              <a:rPr lang="de-AT" sz="7200" b="1" u="sng" dirty="0">
                <a:solidFill>
                  <a:schemeClr val="bg1"/>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rPr>
              <a:t>Solution:</a:t>
            </a:r>
          </a:p>
          <a:p>
            <a:pPr algn="ctr"/>
            <a:endParaRPr lang="de-AT" sz="7200" b="1" u="sng" dirty="0">
              <a:solidFill>
                <a:schemeClr val="bg1"/>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endParaRPr>
          </a:p>
          <a:p>
            <a:pPr algn="ctr"/>
            <a:r>
              <a:rPr lang="de-AT" sz="7000" dirty="0">
                <a:solidFill>
                  <a:schemeClr val="bg1"/>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rPr>
              <a:t>correct</a:t>
            </a:r>
            <a:endParaRPr lang="de-AT" sz="7000" b="1" dirty="0">
              <a:solidFill>
                <a:schemeClr val="bg1"/>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endParaRPr>
          </a:p>
          <a:p>
            <a:pPr algn="ctr"/>
            <a:endParaRPr lang="de-AT" sz="7000" dirty="0">
              <a:solidFill>
                <a:schemeClr val="bg1"/>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endParaRPr>
          </a:p>
        </p:txBody>
      </p:sp>
      <p:pic>
        <p:nvPicPr>
          <p:cNvPr id="9" name="answer sound">
            <a:hlinkClick r:id="" action="ppaction://media"/>
            <a:extLst>
              <a:ext uri="{FF2B5EF4-FFF2-40B4-BE49-F238E27FC236}">
                <a16:creationId xmlns:a16="http://schemas.microsoft.com/office/drawing/2014/main" id="{DCF79861-4AA0-400F-9E13-48921D052ED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50716" y="208255"/>
            <a:ext cx="468313" cy="468313"/>
          </a:xfrm>
          <a:prstGeom prst="rect">
            <a:avLst/>
          </a:prstGeom>
        </p:spPr>
      </p:pic>
    </p:spTree>
    <p:extLst>
      <p:ext uri="{BB962C8B-B14F-4D97-AF65-F5344CB8AC3E}">
        <p14:creationId xmlns:p14="http://schemas.microsoft.com/office/powerpoint/2010/main" val="4292521846"/>
      </p:ext>
    </p:extLst>
  </p:cSld>
  <p:clrMapOvr>
    <a:masterClrMapping/>
  </p:clrMapOvr>
  <mc:AlternateContent xmlns:mc="http://schemas.openxmlformats.org/markup-compatibility/2006" xmlns:p14="http://schemas.microsoft.com/office/powerpoint/2010/main">
    <mc:Choice Requires="p14">
      <p:transition spd="slow" p14:dur="1500" advClick="0">
        <p:split orient="vert"/>
      </p:transition>
    </mc:Choice>
    <mc:Fallback xmlns="">
      <p:transition spd="slow" advClick="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257"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3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hteck: abgerundete Ecken 10">
            <a:extLst>
              <a:ext uri="{FF2B5EF4-FFF2-40B4-BE49-F238E27FC236}">
                <a16:creationId xmlns:a16="http://schemas.microsoft.com/office/drawing/2014/main" id="{9152FC92-B85D-496C-81FA-F4AC78574A59}"/>
              </a:ext>
            </a:extLst>
          </p:cNvPr>
          <p:cNvSpPr/>
          <p:nvPr/>
        </p:nvSpPr>
        <p:spPr>
          <a:xfrm>
            <a:off x="3769257" y="5589969"/>
            <a:ext cx="4653481" cy="572555"/>
          </a:xfrm>
          <a:prstGeom prst="roundRect">
            <a:avLst>
              <a:gd name="adj" fmla="val 50000"/>
            </a:avLst>
          </a:prstGeom>
          <a:solidFill>
            <a:srgbClr val="FFFFFF"/>
          </a:solidFill>
          <a:ln w="28575">
            <a:solidFill>
              <a:srgbClr val="003192"/>
            </a:solidFill>
          </a:ln>
          <a:effectLst>
            <a:glow rad="228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13" name="Textfeld 12">
            <a:hlinkClick r:id="rId4" action="ppaction://hlinksldjump"/>
            <a:extLst>
              <a:ext uri="{FF2B5EF4-FFF2-40B4-BE49-F238E27FC236}">
                <a16:creationId xmlns:a16="http://schemas.microsoft.com/office/drawing/2014/main" id="{52CEFC87-197F-4BEA-9DB4-AD11885D1588}"/>
              </a:ext>
            </a:extLst>
          </p:cNvPr>
          <p:cNvSpPr txBox="1"/>
          <p:nvPr/>
        </p:nvSpPr>
        <p:spPr>
          <a:xfrm>
            <a:off x="3883739" y="5596964"/>
            <a:ext cx="4424516" cy="584775"/>
          </a:xfrm>
          <a:prstGeom prst="rect">
            <a:avLst/>
          </a:prstGeom>
          <a:noFill/>
          <a:effectLst>
            <a:glow rad="63500">
              <a:schemeClr val="accent3">
                <a:satMod val="175000"/>
                <a:alpha val="40000"/>
              </a:schemeClr>
            </a:glow>
          </a:effectLst>
        </p:spPr>
        <p:txBody>
          <a:bodyPr wrap="square" rtlCol="0">
            <a:spAutoFit/>
          </a:bodyPr>
          <a:lstStyle/>
          <a:p>
            <a:pPr algn="ctr"/>
            <a:r>
              <a:rPr lang="en-GB" sz="3200" b="1" dirty="0">
                <a:solidFill>
                  <a:srgbClr val="0047D6"/>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rPr>
              <a:t>Click here for the answer</a:t>
            </a:r>
          </a:p>
        </p:txBody>
      </p:sp>
      <p:sp>
        <p:nvSpPr>
          <p:cNvPr id="15" name="Textfeld 14">
            <a:extLst>
              <a:ext uri="{FF2B5EF4-FFF2-40B4-BE49-F238E27FC236}">
                <a16:creationId xmlns:a16="http://schemas.microsoft.com/office/drawing/2014/main" id="{21349787-C97F-42FB-86D0-D772EE0CBEE0}"/>
              </a:ext>
            </a:extLst>
          </p:cNvPr>
          <p:cNvSpPr txBox="1"/>
          <p:nvPr/>
        </p:nvSpPr>
        <p:spPr>
          <a:xfrm>
            <a:off x="1331547" y="786632"/>
            <a:ext cx="9528900" cy="2308324"/>
          </a:xfrm>
          <a:prstGeom prst="rect">
            <a:avLst/>
          </a:prstGeom>
          <a:noFill/>
        </p:spPr>
        <p:txBody>
          <a:bodyPr wrap="square" rtlCol="0">
            <a:spAutoFit/>
          </a:bodyPr>
          <a:lstStyle/>
          <a:p>
            <a:pPr algn="ctr"/>
            <a:r>
              <a:rPr lang="de-AT" sz="7200" dirty="0">
                <a:solidFill>
                  <a:schemeClr val="bg1"/>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rPr>
              <a:t>Melissa cant‘ come over this weekend.</a:t>
            </a:r>
            <a:endParaRPr lang="en-GB" sz="2800" dirty="0">
              <a:solidFill>
                <a:schemeClr val="bg1"/>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endParaRPr>
          </a:p>
        </p:txBody>
      </p:sp>
      <p:pic>
        <p:nvPicPr>
          <p:cNvPr id="5" name="Thinking music">
            <a:hlinkClick r:id="" action="ppaction://media"/>
            <a:extLst>
              <a:ext uri="{FF2B5EF4-FFF2-40B4-BE49-F238E27FC236}">
                <a16:creationId xmlns:a16="http://schemas.microsoft.com/office/drawing/2014/main" id="{8D727B91-0565-445E-A3E2-D567AA61D6E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202634" y="233567"/>
            <a:ext cx="468313" cy="468313"/>
          </a:xfrm>
          <a:prstGeom prst="rect">
            <a:avLst/>
          </a:prstGeom>
        </p:spPr>
      </p:pic>
    </p:spTree>
    <p:extLst>
      <p:ext uri="{BB962C8B-B14F-4D97-AF65-F5344CB8AC3E}">
        <p14:creationId xmlns:p14="http://schemas.microsoft.com/office/powerpoint/2010/main" val="265240226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2156"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3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lumn1- 200$- text">
            <a:extLst>
              <a:ext uri="{FF2B5EF4-FFF2-40B4-BE49-F238E27FC236}">
                <a16:creationId xmlns:a16="http://schemas.microsoft.com/office/drawing/2014/main" id="{1E2BDADF-C529-4875-82F8-8610C95494FD}"/>
              </a:ext>
            </a:extLst>
          </p:cNvPr>
          <p:cNvSpPr txBox="1"/>
          <p:nvPr/>
        </p:nvSpPr>
        <p:spPr>
          <a:xfrm>
            <a:off x="4862916" y="5161300"/>
            <a:ext cx="2466165" cy="1015663"/>
          </a:xfrm>
          <a:prstGeom prst="rect">
            <a:avLst/>
          </a:prstGeom>
          <a:noFill/>
          <a:ln>
            <a:noFill/>
          </a:ln>
        </p:spPr>
        <p:txBody>
          <a:bodyPr wrap="square" rtlCol="0">
            <a:spAutoFit/>
          </a:bodyPr>
          <a:lstStyle/>
          <a:p>
            <a:pPr algn="ctr"/>
            <a:r>
              <a:rPr lang="de-AT" sz="6000" dirty="0">
                <a:solidFill>
                  <a:srgbClr val="FFC000"/>
                </a:solidFill>
                <a:effectLst>
                  <a:outerShdw blurRad="38100" dist="38100" dir="2700000" algn="tl">
                    <a:srgbClr val="000000">
                      <a:alpha val="43137"/>
                    </a:srgbClr>
                  </a:outerShdw>
                </a:effectLst>
                <a:latin typeface="AcmeFont" pitchFamily="2" charset="0"/>
              </a:rPr>
              <a:t>$ 200</a:t>
            </a:r>
          </a:p>
        </p:txBody>
      </p:sp>
      <p:sp>
        <p:nvSpPr>
          <p:cNvPr id="9" name="Textfeld 8">
            <a:hlinkClick r:id="rId4" action="ppaction://hlinksldjump"/>
            <a:extLst>
              <a:ext uri="{FF2B5EF4-FFF2-40B4-BE49-F238E27FC236}">
                <a16:creationId xmlns:a16="http://schemas.microsoft.com/office/drawing/2014/main" id="{704E2314-558A-4512-B82F-3D1E4B61802A}"/>
              </a:ext>
            </a:extLst>
          </p:cNvPr>
          <p:cNvSpPr txBox="1"/>
          <p:nvPr/>
        </p:nvSpPr>
        <p:spPr>
          <a:xfrm>
            <a:off x="1954037" y="626350"/>
            <a:ext cx="8283921" cy="3416320"/>
          </a:xfrm>
          <a:prstGeom prst="rect">
            <a:avLst/>
          </a:prstGeom>
          <a:noFill/>
        </p:spPr>
        <p:txBody>
          <a:bodyPr wrap="square" rtlCol="0">
            <a:spAutoFit/>
          </a:bodyPr>
          <a:lstStyle/>
          <a:p>
            <a:pPr algn="ctr"/>
            <a:r>
              <a:rPr lang="de-AT" sz="7200" b="1" u="sng" dirty="0">
                <a:solidFill>
                  <a:schemeClr val="bg1"/>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rPr>
              <a:t>Solution:</a:t>
            </a:r>
          </a:p>
          <a:p>
            <a:pPr algn="ctr"/>
            <a:endParaRPr lang="de-AT" sz="7200" dirty="0">
              <a:solidFill>
                <a:schemeClr val="bg1"/>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endParaRPr>
          </a:p>
          <a:p>
            <a:pPr algn="ctr"/>
            <a:r>
              <a:rPr lang="de-AT" sz="7200" dirty="0">
                <a:solidFill>
                  <a:schemeClr val="bg1"/>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rPr>
              <a:t>Can‘t</a:t>
            </a:r>
            <a:endParaRPr lang="de-AT" sz="7200" b="1" dirty="0">
              <a:solidFill>
                <a:schemeClr val="bg1"/>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endParaRPr>
          </a:p>
        </p:txBody>
      </p:sp>
      <p:pic>
        <p:nvPicPr>
          <p:cNvPr id="10" name="answer sound">
            <a:hlinkClick r:id="" action="ppaction://media"/>
            <a:extLst>
              <a:ext uri="{FF2B5EF4-FFF2-40B4-BE49-F238E27FC236}">
                <a16:creationId xmlns:a16="http://schemas.microsoft.com/office/drawing/2014/main" id="{53B57DF0-B7D2-4629-B3A3-C49E4968D50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50716" y="208255"/>
            <a:ext cx="468313" cy="468313"/>
          </a:xfrm>
          <a:prstGeom prst="rect">
            <a:avLst/>
          </a:prstGeom>
        </p:spPr>
      </p:pic>
    </p:spTree>
    <p:extLst>
      <p:ext uri="{BB962C8B-B14F-4D97-AF65-F5344CB8AC3E}">
        <p14:creationId xmlns:p14="http://schemas.microsoft.com/office/powerpoint/2010/main" val="85477561"/>
      </p:ext>
    </p:extLst>
  </p:cSld>
  <p:clrMapOvr>
    <a:masterClrMapping/>
  </p:clrMapOvr>
  <mc:AlternateContent xmlns:mc="http://schemas.openxmlformats.org/markup-compatibility/2006" xmlns:p14="http://schemas.microsoft.com/office/powerpoint/2010/main">
    <mc:Choice Requires="p14">
      <p:transition spd="slow" p14:dur="1500" advClick="0">
        <p:split orient="vert"/>
      </p:transition>
    </mc:Choice>
    <mc:Fallback xmlns="">
      <p:transition spd="slow" advClick="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257"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3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eck: abgerundete Ecken 2">
            <a:extLst>
              <a:ext uri="{FF2B5EF4-FFF2-40B4-BE49-F238E27FC236}">
                <a16:creationId xmlns:a16="http://schemas.microsoft.com/office/drawing/2014/main" id="{F889D11D-8C58-495F-AF14-EE3186614B2E}"/>
              </a:ext>
            </a:extLst>
          </p:cNvPr>
          <p:cNvSpPr/>
          <p:nvPr/>
        </p:nvSpPr>
        <p:spPr>
          <a:xfrm>
            <a:off x="3769257" y="5274973"/>
            <a:ext cx="4653481" cy="572555"/>
          </a:xfrm>
          <a:prstGeom prst="roundRect">
            <a:avLst>
              <a:gd name="adj" fmla="val 50000"/>
            </a:avLst>
          </a:prstGeom>
          <a:solidFill>
            <a:srgbClr val="FFFFFF"/>
          </a:solidFill>
          <a:ln w="28575">
            <a:solidFill>
              <a:srgbClr val="003192"/>
            </a:solidFill>
          </a:ln>
          <a:effectLst>
            <a:glow rad="228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9" name="Textfeld 8">
            <a:hlinkClick r:id="rId4" action="ppaction://hlinksldjump"/>
            <a:extLst>
              <a:ext uri="{FF2B5EF4-FFF2-40B4-BE49-F238E27FC236}">
                <a16:creationId xmlns:a16="http://schemas.microsoft.com/office/drawing/2014/main" id="{1341159D-E67B-4BEC-BDFD-32683A6B2462}"/>
              </a:ext>
            </a:extLst>
          </p:cNvPr>
          <p:cNvSpPr txBox="1"/>
          <p:nvPr/>
        </p:nvSpPr>
        <p:spPr>
          <a:xfrm>
            <a:off x="3883739" y="5262753"/>
            <a:ext cx="4424516" cy="584775"/>
          </a:xfrm>
          <a:prstGeom prst="rect">
            <a:avLst/>
          </a:prstGeom>
          <a:noFill/>
          <a:effectLst>
            <a:glow rad="63500">
              <a:schemeClr val="accent3">
                <a:satMod val="175000"/>
                <a:alpha val="40000"/>
              </a:schemeClr>
            </a:glow>
          </a:effectLst>
        </p:spPr>
        <p:txBody>
          <a:bodyPr wrap="square" rtlCol="0">
            <a:spAutoFit/>
          </a:bodyPr>
          <a:lstStyle/>
          <a:p>
            <a:pPr algn="ctr"/>
            <a:r>
              <a:rPr lang="en-GB" sz="3200" b="1" dirty="0">
                <a:solidFill>
                  <a:srgbClr val="0047D6"/>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rPr>
              <a:t>Click here for the answer</a:t>
            </a:r>
          </a:p>
        </p:txBody>
      </p:sp>
      <p:sp>
        <p:nvSpPr>
          <p:cNvPr id="11" name="Textfeld 10">
            <a:extLst>
              <a:ext uri="{FF2B5EF4-FFF2-40B4-BE49-F238E27FC236}">
                <a16:creationId xmlns:a16="http://schemas.microsoft.com/office/drawing/2014/main" id="{A739C58C-5FCD-4DDA-88C7-B5B7B15DF94C}"/>
              </a:ext>
            </a:extLst>
          </p:cNvPr>
          <p:cNvSpPr txBox="1"/>
          <p:nvPr/>
        </p:nvSpPr>
        <p:spPr>
          <a:xfrm>
            <a:off x="1331547" y="1190938"/>
            <a:ext cx="9528900" cy="2308324"/>
          </a:xfrm>
          <a:prstGeom prst="rect">
            <a:avLst/>
          </a:prstGeom>
          <a:noFill/>
        </p:spPr>
        <p:txBody>
          <a:bodyPr wrap="square" rtlCol="0">
            <a:spAutoFit/>
          </a:bodyPr>
          <a:lstStyle/>
          <a:p>
            <a:pPr algn="ctr"/>
            <a:r>
              <a:rPr lang="de-AT" sz="7200" dirty="0">
                <a:solidFill>
                  <a:schemeClr val="bg1"/>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rPr>
              <a:t>Ill walk the dog this morning.</a:t>
            </a:r>
            <a:endParaRPr lang="en-GB" sz="2800" dirty="0">
              <a:solidFill>
                <a:schemeClr val="bg1"/>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endParaRPr>
          </a:p>
        </p:txBody>
      </p:sp>
      <p:pic>
        <p:nvPicPr>
          <p:cNvPr id="6" name="Thinking music">
            <a:hlinkClick r:id="" action="ppaction://media"/>
            <a:extLst>
              <a:ext uri="{FF2B5EF4-FFF2-40B4-BE49-F238E27FC236}">
                <a16:creationId xmlns:a16="http://schemas.microsoft.com/office/drawing/2014/main" id="{1E3A62A7-55FB-4399-9793-7FAC4484122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202634" y="233567"/>
            <a:ext cx="468313" cy="468313"/>
          </a:xfrm>
          <a:prstGeom prst="rect">
            <a:avLst/>
          </a:prstGeom>
        </p:spPr>
      </p:pic>
    </p:spTree>
    <p:extLst>
      <p:ext uri="{BB962C8B-B14F-4D97-AF65-F5344CB8AC3E}">
        <p14:creationId xmlns:p14="http://schemas.microsoft.com/office/powerpoint/2010/main" val="161648280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2156"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3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lumn1- 200$- text">
            <a:extLst>
              <a:ext uri="{FF2B5EF4-FFF2-40B4-BE49-F238E27FC236}">
                <a16:creationId xmlns:a16="http://schemas.microsoft.com/office/drawing/2014/main" id="{48976F05-955C-45E8-BC9E-EAB56022F564}"/>
              </a:ext>
            </a:extLst>
          </p:cNvPr>
          <p:cNvSpPr txBox="1"/>
          <p:nvPr/>
        </p:nvSpPr>
        <p:spPr>
          <a:xfrm>
            <a:off x="4862917" y="5418244"/>
            <a:ext cx="2466165" cy="1015663"/>
          </a:xfrm>
          <a:prstGeom prst="rect">
            <a:avLst/>
          </a:prstGeom>
          <a:noFill/>
          <a:ln>
            <a:noFill/>
          </a:ln>
        </p:spPr>
        <p:txBody>
          <a:bodyPr wrap="square" rtlCol="0">
            <a:spAutoFit/>
          </a:bodyPr>
          <a:lstStyle/>
          <a:p>
            <a:pPr algn="ctr"/>
            <a:r>
              <a:rPr lang="de-AT" sz="6000" dirty="0">
                <a:solidFill>
                  <a:srgbClr val="FFC000"/>
                </a:solidFill>
                <a:effectLst>
                  <a:outerShdw blurRad="38100" dist="38100" dir="2700000" algn="tl">
                    <a:srgbClr val="000000">
                      <a:alpha val="43137"/>
                    </a:srgbClr>
                  </a:outerShdw>
                </a:effectLst>
                <a:latin typeface="AcmeFont" pitchFamily="2" charset="0"/>
              </a:rPr>
              <a:t>$ 400</a:t>
            </a:r>
          </a:p>
        </p:txBody>
      </p:sp>
      <p:sp>
        <p:nvSpPr>
          <p:cNvPr id="9" name="Textfeld 8">
            <a:hlinkClick r:id="rId4" action="ppaction://hlinksldjump"/>
            <a:extLst>
              <a:ext uri="{FF2B5EF4-FFF2-40B4-BE49-F238E27FC236}">
                <a16:creationId xmlns:a16="http://schemas.microsoft.com/office/drawing/2014/main" id="{51DCC840-90F6-4592-BA16-276AE580617D}"/>
              </a:ext>
            </a:extLst>
          </p:cNvPr>
          <p:cNvSpPr txBox="1"/>
          <p:nvPr/>
        </p:nvSpPr>
        <p:spPr>
          <a:xfrm>
            <a:off x="1954038" y="1655676"/>
            <a:ext cx="8283921" cy="2923877"/>
          </a:xfrm>
          <a:prstGeom prst="rect">
            <a:avLst/>
          </a:prstGeom>
          <a:noFill/>
        </p:spPr>
        <p:txBody>
          <a:bodyPr wrap="square" rtlCol="0">
            <a:spAutoFit/>
          </a:bodyPr>
          <a:lstStyle/>
          <a:p>
            <a:pPr algn="ctr"/>
            <a:r>
              <a:rPr lang="de-AT" sz="7200" b="1" u="sng" dirty="0">
                <a:solidFill>
                  <a:schemeClr val="bg1"/>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rPr>
              <a:t>Solution:</a:t>
            </a:r>
          </a:p>
          <a:p>
            <a:pPr algn="ctr"/>
            <a:endParaRPr lang="de-AT" sz="4000" dirty="0">
              <a:solidFill>
                <a:schemeClr val="bg1"/>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endParaRPr>
          </a:p>
          <a:p>
            <a:pPr algn="ctr"/>
            <a:r>
              <a:rPr lang="de-AT" sz="7200" b="1" dirty="0">
                <a:solidFill>
                  <a:schemeClr val="bg1"/>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rPr>
              <a:t>I‘ll</a:t>
            </a:r>
          </a:p>
        </p:txBody>
      </p:sp>
      <p:pic>
        <p:nvPicPr>
          <p:cNvPr id="11" name="answer sound">
            <a:hlinkClick r:id="" action="ppaction://media"/>
            <a:extLst>
              <a:ext uri="{FF2B5EF4-FFF2-40B4-BE49-F238E27FC236}">
                <a16:creationId xmlns:a16="http://schemas.microsoft.com/office/drawing/2014/main" id="{3B471C29-80C7-4C21-8E70-A3A516ACA442}"/>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50716" y="208255"/>
            <a:ext cx="468313" cy="468313"/>
          </a:xfrm>
          <a:prstGeom prst="rect">
            <a:avLst/>
          </a:prstGeom>
        </p:spPr>
      </p:pic>
    </p:spTree>
    <p:extLst>
      <p:ext uri="{BB962C8B-B14F-4D97-AF65-F5344CB8AC3E}">
        <p14:creationId xmlns:p14="http://schemas.microsoft.com/office/powerpoint/2010/main" val="879577834"/>
      </p:ext>
    </p:extLst>
  </p:cSld>
  <p:clrMapOvr>
    <a:masterClrMapping/>
  </p:clrMapOvr>
  <mc:AlternateContent xmlns:mc="http://schemas.openxmlformats.org/markup-compatibility/2006" xmlns:p14="http://schemas.microsoft.com/office/powerpoint/2010/main">
    <mc:Choice Requires="p14">
      <p:transition spd="slow" p14:dur="1500" advClick="0">
        <p:split orient="vert"/>
      </p:transition>
    </mc:Choice>
    <mc:Fallback xmlns="">
      <p:transition spd="slow" advClick="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257"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3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eck: abgerundete Ecken 2">
            <a:extLst>
              <a:ext uri="{FF2B5EF4-FFF2-40B4-BE49-F238E27FC236}">
                <a16:creationId xmlns:a16="http://schemas.microsoft.com/office/drawing/2014/main" id="{2E99F966-411B-48D5-81DD-644A3F19C848}"/>
              </a:ext>
            </a:extLst>
          </p:cNvPr>
          <p:cNvSpPr/>
          <p:nvPr/>
        </p:nvSpPr>
        <p:spPr>
          <a:xfrm>
            <a:off x="3769257" y="5210351"/>
            <a:ext cx="4653481" cy="572555"/>
          </a:xfrm>
          <a:prstGeom prst="roundRect">
            <a:avLst>
              <a:gd name="adj" fmla="val 50000"/>
            </a:avLst>
          </a:prstGeom>
          <a:solidFill>
            <a:srgbClr val="FFFFFF"/>
          </a:solidFill>
          <a:ln w="28575">
            <a:solidFill>
              <a:srgbClr val="003192"/>
            </a:solidFill>
          </a:ln>
          <a:effectLst>
            <a:glow rad="228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9" name="Textfeld 8">
            <a:hlinkClick r:id="rId4" action="ppaction://hlinksldjump"/>
            <a:extLst>
              <a:ext uri="{FF2B5EF4-FFF2-40B4-BE49-F238E27FC236}">
                <a16:creationId xmlns:a16="http://schemas.microsoft.com/office/drawing/2014/main" id="{0F7D7095-B2DA-46D2-AEC2-E71AFD043A0E}"/>
              </a:ext>
            </a:extLst>
          </p:cNvPr>
          <p:cNvSpPr txBox="1"/>
          <p:nvPr/>
        </p:nvSpPr>
        <p:spPr>
          <a:xfrm>
            <a:off x="3883739" y="5198131"/>
            <a:ext cx="4424516" cy="584775"/>
          </a:xfrm>
          <a:prstGeom prst="rect">
            <a:avLst/>
          </a:prstGeom>
          <a:noFill/>
          <a:effectLst>
            <a:glow rad="63500">
              <a:schemeClr val="accent3">
                <a:satMod val="175000"/>
                <a:alpha val="40000"/>
              </a:schemeClr>
            </a:glow>
          </a:effectLst>
        </p:spPr>
        <p:txBody>
          <a:bodyPr wrap="square" rtlCol="0">
            <a:spAutoFit/>
          </a:bodyPr>
          <a:lstStyle/>
          <a:p>
            <a:pPr algn="ctr"/>
            <a:r>
              <a:rPr lang="en-GB" sz="3200" b="1" dirty="0">
                <a:solidFill>
                  <a:srgbClr val="0047D6"/>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rPr>
              <a:t>Click here for the answer</a:t>
            </a:r>
          </a:p>
        </p:txBody>
      </p:sp>
      <p:sp>
        <p:nvSpPr>
          <p:cNvPr id="11" name="Textfeld 10">
            <a:extLst>
              <a:ext uri="{FF2B5EF4-FFF2-40B4-BE49-F238E27FC236}">
                <a16:creationId xmlns:a16="http://schemas.microsoft.com/office/drawing/2014/main" id="{A0DD7D9F-8294-4267-A353-0B23FC14A760}"/>
              </a:ext>
            </a:extLst>
          </p:cNvPr>
          <p:cNvSpPr txBox="1"/>
          <p:nvPr/>
        </p:nvSpPr>
        <p:spPr>
          <a:xfrm>
            <a:off x="1331547" y="1127878"/>
            <a:ext cx="9528900" cy="2308324"/>
          </a:xfrm>
          <a:prstGeom prst="rect">
            <a:avLst/>
          </a:prstGeom>
          <a:noFill/>
        </p:spPr>
        <p:txBody>
          <a:bodyPr wrap="square" rtlCol="0">
            <a:spAutoFit/>
          </a:bodyPr>
          <a:lstStyle/>
          <a:p>
            <a:pPr algn="ctr"/>
            <a:r>
              <a:rPr lang="en-US" sz="7200" dirty="0">
                <a:solidFill>
                  <a:schemeClr val="bg1"/>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rPr>
              <a:t>Sit the dishes on the counter.</a:t>
            </a:r>
            <a:endParaRPr lang="en-GB" sz="7200" dirty="0">
              <a:solidFill>
                <a:schemeClr val="bg1"/>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endParaRPr>
          </a:p>
        </p:txBody>
      </p:sp>
      <p:pic>
        <p:nvPicPr>
          <p:cNvPr id="5" name="Thinking music">
            <a:hlinkClick r:id="" action="ppaction://media"/>
            <a:extLst>
              <a:ext uri="{FF2B5EF4-FFF2-40B4-BE49-F238E27FC236}">
                <a16:creationId xmlns:a16="http://schemas.microsoft.com/office/drawing/2014/main" id="{9A71F47E-AE87-4517-99D6-C8B4F287EFD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202634" y="233567"/>
            <a:ext cx="468313" cy="468313"/>
          </a:xfrm>
          <a:prstGeom prst="rect">
            <a:avLst/>
          </a:prstGeom>
        </p:spPr>
      </p:pic>
    </p:spTree>
    <p:extLst>
      <p:ext uri="{BB962C8B-B14F-4D97-AF65-F5344CB8AC3E}">
        <p14:creationId xmlns:p14="http://schemas.microsoft.com/office/powerpoint/2010/main" val="13213494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2156"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4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lumn1- 200$- text">
            <a:extLst>
              <a:ext uri="{FF2B5EF4-FFF2-40B4-BE49-F238E27FC236}">
                <a16:creationId xmlns:a16="http://schemas.microsoft.com/office/drawing/2014/main" id="{3B9630FA-ECFA-4A97-AD7E-A2BDAC46B708}"/>
              </a:ext>
            </a:extLst>
          </p:cNvPr>
          <p:cNvSpPr txBox="1"/>
          <p:nvPr/>
        </p:nvSpPr>
        <p:spPr>
          <a:xfrm>
            <a:off x="4862916" y="5289841"/>
            <a:ext cx="2466165" cy="1015663"/>
          </a:xfrm>
          <a:prstGeom prst="rect">
            <a:avLst/>
          </a:prstGeom>
          <a:noFill/>
          <a:ln>
            <a:noFill/>
          </a:ln>
        </p:spPr>
        <p:txBody>
          <a:bodyPr wrap="square" rtlCol="0">
            <a:spAutoFit/>
          </a:bodyPr>
          <a:lstStyle/>
          <a:p>
            <a:pPr algn="ctr"/>
            <a:r>
              <a:rPr lang="de-AT" sz="6000" dirty="0">
                <a:solidFill>
                  <a:srgbClr val="FFC000"/>
                </a:solidFill>
                <a:effectLst>
                  <a:outerShdw blurRad="38100" dist="38100" dir="2700000" algn="tl">
                    <a:srgbClr val="000000">
                      <a:alpha val="43137"/>
                    </a:srgbClr>
                  </a:outerShdw>
                </a:effectLst>
                <a:latin typeface="AcmeFont" pitchFamily="2" charset="0"/>
              </a:rPr>
              <a:t>$ 600</a:t>
            </a:r>
          </a:p>
        </p:txBody>
      </p:sp>
      <p:sp>
        <p:nvSpPr>
          <p:cNvPr id="9" name="Textfeld 8">
            <a:hlinkClick r:id="rId4" action="ppaction://hlinksldjump"/>
            <a:extLst>
              <a:ext uri="{FF2B5EF4-FFF2-40B4-BE49-F238E27FC236}">
                <a16:creationId xmlns:a16="http://schemas.microsoft.com/office/drawing/2014/main" id="{6590273D-AFE4-42B2-9559-4C2657FCEBC8}"/>
              </a:ext>
            </a:extLst>
          </p:cNvPr>
          <p:cNvSpPr txBox="1"/>
          <p:nvPr/>
        </p:nvSpPr>
        <p:spPr>
          <a:xfrm>
            <a:off x="1954038" y="1144588"/>
            <a:ext cx="8283921" cy="2923877"/>
          </a:xfrm>
          <a:prstGeom prst="rect">
            <a:avLst/>
          </a:prstGeom>
          <a:noFill/>
        </p:spPr>
        <p:txBody>
          <a:bodyPr wrap="square" rtlCol="0">
            <a:spAutoFit/>
          </a:bodyPr>
          <a:lstStyle/>
          <a:p>
            <a:pPr algn="ctr"/>
            <a:r>
              <a:rPr lang="de-AT" sz="7200" b="1" u="sng" dirty="0">
                <a:solidFill>
                  <a:schemeClr val="bg1"/>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rPr>
              <a:t>Solution:</a:t>
            </a:r>
          </a:p>
          <a:p>
            <a:pPr algn="ctr"/>
            <a:endParaRPr lang="de-AT" sz="4000" dirty="0">
              <a:solidFill>
                <a:schemeClr val="bg1"/>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endParaRPr>
          </a:p>
          <a:p>
            <a:pPr algn="ctr"/>
            <a:r>
              <a:rPr lang="de-AT" sz="7200" dirty="0">
                <a:solidFill>
                  <a:schemeClr val="bg1"/>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rPr>
              <a:t>set</a:t>
            </a:r>
          </a:p>
        </p:txBody>
      </p:sp>
      <p:pic>
        <p:nvPicPr>
          <p:cNvPr id="11" name="answer sound">
            <a:hlinkClick r:id="" action="ppaction://media"/>
            <a:extLst>
              <a:ext uri="{FF2B5EF4-FFF2-40B4-BE49-F238E27FC236}">
                <a16:creationId xmlns:a16="http://schemas.microsoft.com/office/drawing/2014/main" id="{7C8482D0-92ED-4AE6-8B96-E1A6DE9A7FA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50716" y="208255"/>
            <a:ext cx="468313" cy="468313"/>
          </a:xfrm>
          <a:prstGeom prst="rect">
            <a:avLst/>
          </a:prstGeom>
        </p:spPr>
      </p:pic>
    </p:spTree>
    <p:extLst>
      <p:ext uri="{BB962C8B-B14F-4D97-AF65-F5344CB8AC3E}">
        <p14:creationId xmlns:p14="http://schemas.microsoft.com/office/powerpoint/2010/main" val="1572721563"/>
      </p:ext>
    </p:extLst>
  </p:cSld>
  <p:clrMapOvr>
    <a:masterClrMapping/>
  </p:clrMapOvr>
  <mc:AlternateContent xmlns:mc="http://schemas.openxmlformats.org/markup-compatibility/2006" xmlns:p14="http://schemas.microsoft.com/office/powerpoint/2010/main">
    <mc:Choice Requires="p14">
      <p:transition spd="slow" p14:dur="1500" advClick="0">
        <p:split orient="vert"/>
      </p:transition>
    </mc:Choice>
    <mc:Fallback xmlns="">
      <p:transition spd="slow" advClick="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257"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4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eck: abgerundete Ecken 2">
            <a:extLst>
              <a:ext uri="{FF2B5EF4-FFF2-40B4-BE49-F238E27FC236}">
                <a16:creationId xmlns:a16="http://schemas.microsoft.com/office/drawing/2014/main" id="{2FFFCCA5-C1C2-439C-9B5E-115DDFFA3C17}"/>
              </a:ext>
            </a:extLst>
          </p:cNvPr>
          <p:cNvSpPr/>
          <p:nvPr/>
        </p:nvSpPr>
        <p:spPr>
          <a:xfrm>
            <a:off x="3769257" y="5140629"/>
            <a:ext cx="4653481" cy="572555"/>
          </a:xfrm>
          <a:prstGeom prst="roundRect">
            <a:avLst>
              <a:gd name="adj" fmla="val 50000"/>
            </a:avLst>
          </a:prstGeom>
          <a:solidFill>
            <a:srgbClr val="FFFFFF"/>
          </a:solidFill>
          <a:ln w="28575">
            <a:solidFill>
              <a:srgbClr val="003192"/>
            </a:solidFill>
          </a:ln>
          <a:effectLst>
            <a:glow rad="228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9" name="Textfeld 8">
            <a:hlinkClick r:id="rId4" action="ppaction://hlinksldjump"/>
            <a:extLst>
              <a:ext uri="{FF2B5EF4-FFF2-40B4-BE49-F238E27FC236}">
                <a16:creationId xmlns:a16="http://schemas.microsoft.com/office/drawing/2014/main" id="{BFCEAFEC-5F81-4E1B-992D-005630F1B972}"/>
              </a:ext>
            </a:extLst>
          </p:cNvPr>
          <p:cNvSpPr txBox="1"/>
          <p:nvPr/>
        </p:nvSpPr>
        <p:spPr>
          <a:xfrm>
            <a:off x="3883739" y="5128409"/>
            <a:ext cx="4424516" cy="584775"/>
          </a:xfrm>
          <a:prstGeom prst="rect">
            <a:avLst/>
          </a:prstGeom>
          <a:noFill/>
          <a:effectLst>
            <a:glow rad="63500">
              <a:schemeClr val="accent3">
                <a:satMod val="175000"/>
                <a:alpha val="40000"/>
              </a:schemeClr>
            </a:glow>
          </a:effectLst>
        </p:spPr>
        <p:txBody>
          <a:bodyPr wrap="square" rtlCol="0">
            <a:spAutoFit/>
          </a:bodyPr>
          <a:lstStyle/>
          <a:p>
            <a:pPr algn="ctr"/>
            <a:r>
              <a:rPr lang="en-GB" sz="3200" b="1" dirty="0">
                <a:solidFill>
                  <a:srgbClr val="0047D6"/>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rPr>
              <a:t>Click here for the answer</a:t>
            </a:r>
          </a:p>
        </p:txBody>
      </p:sp>
      <p:sp>
        <p:nvSpPr>
          <p:cNvPr id="11" name="Textfeld 10">
            <a:extLst>
              <a:ext uri="{FF2B5EF4-FFF2-40B4-BE49-F238E27FC236}">
                <a16:creationId xmlns:a16="http://schemas.microsoft.com/office/drawing/2014/main" id="{AA7994AA-19DB-4306-858F-C71D2AD37359}"/>
              </a:ext>
            </a:extLst>
          </p:cNvPr>
          <p:cNvSpPr txBox="1"/>
          <p:nvPr/>
        </p:nvSpPr>
        <p:spPr>
          <a:xfrm>
            <a:off x="1331547" y="2120806"/>
            <a:ext cx="9528900" cy="2308324"/>
          </a:xfrm>
          <a:prstGeom prst="rect">
            <a:avLst/>
          </a:prstGeom>
          <a:noFill/>
        </p:spPr>
        <p:txBody>
          <a:bodyPr wrap="square" rtlCol="0">
            <a:spAutoFit/>
          </a:bodyPr>
          <a:lstStyle/>
          <a:p>
            <a:pPr algn="ctr"/>
            <a:r>
              <a:rPr lang="en-US" sz="7200" dirty="0">
                <a:solidFill>
                  <a:schemeClr val="bg1"/>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rPr>
              <a:t>Today we learned about the Roman Empire.</a:t>
            </a:r>
            <a:endParaRPr lang="en-GB" sz="7200" dirty="0">
              <a:solidFill>
                <a:schemeClr val="bg1"/>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endParaRPr>
          </a:p>
        </p:txBody>
      </p:sp>
      <p:pic>
        <p:nvPicPr>
          <p:cNvPr id="5" name="Thinking music">
            <a:hlinkClick r:id="" action="ppaction://media"/>
            <a:extLst>
              <a:ext uri="{FF2B5EF4-FFF2-40B4-BE49-F238E27FC236}">
                <a16:creationId xmlns:a16="http://schemas.microsoft.com/office/drawing/2014/main" id="{F2FCFEE3-DF5D-41A5-8074-CE9A3CA1D5D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202634" y="233567"/>
            <a:ext cx="468313" cy="468313"/>
          </a:xfrm>
          <a:prstGeom prst="rect">
            <a:avLst/>
          </a:prstGeom>
        </p:spPr>
      </p:pic>
    </p:spTree>
    <p:extLst>
      <p:ext uri="{BB962C8B-B14F-4D97-AF65-F5344CB8AC3E}">
        <p14:creationId xmlns:p14="http://schemas.microsoft.com/office/powerpoint/2010/main" val="262755270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2156"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4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1">
            <a:extLst>
              <a:ext uri="{FF2B5EF4-FFF2-40B4-BE49-F238E27FC236}">
                <a16:creationId xmlns:a16="http://schemas.microsoft.com/office/drawing/2014/main" id="{6B08EA97-F4C2-4013-ABAB-3C8FCE8FF6C3}"/>
              </a:ext>
            </a:extLst>
          </p:cNvPr>
          <p:cNvSpPr/>
          <p:nvPr/>
        </p:nvSpPr>
        <p:spPr>
          <a:xfrm>
            <a:off x="0" y="0"/>
            <a:ext cx="12192000" cy="6858000"/>
          </a:xfrm>
          <a:prstGeom prst="rect">
            <a:avLst/>
          </a:prstGeom>
          <a:solidFill>
            <a:srgbClr val="0047D6"/>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pic>
        <p:nvPicPr>
          <p:cNvPr id="17" name="Grafik 16" descr="Ein Bild, das Zug enthält.&#10;&#10;Automatisch generierte Beschreibung">
            <a:extLst>
              <a:ext uri="{FF2B5EF4-FFF2-40B4-BE49-F238E27FC236}">
                <a16:creationId xmlns:a16="http://schemas.microsoft.com/office/drawing/2014/main" id="{F0965CF8-557D-4209-A200-97D81CEA1179}"/>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1038" y="1105155"/>
            <a:ext cx="12233642" cy="5741197"/>
          </a:xfrm>
          <a:prstGeom prst="rect">
            <a:avLst/>
          </a:prstGeom>
        </p:spPr>
      </p:pic>
      <p:sp>
        <p:nvSpPr>
          <p:cNvPr id="9" name="Textfeld 8">
            <a:extLst>
              <a:ext uri="{FF2B5EF4-FFF2-40B4-BE49-F238E27FC236}">
                <a16:creationId xmlns:a16="http://schemas.microsoft.com/office/drawing/2014/main" id="{0E88241F-4542-41EF-8D10-35BA8F089CE7}"/>
              </a:ext>
            </a:extLst>
          </p:cNvPr>
          <p:cNvSpPr txBox="1"/>
          <p:nvPr/>
        </p:nvSpPr>
        <p:spPr>
          <a:xfrm>
            <a:off x="730275" y="1342041"/>
            <a:ext cx="11203045" cy="1200329"/>
          </a:xfrm>
          <a:prstGeom prst="rect">
            <a:avLst/>
          </a:prstGeom>
          <a:noFill/>
        </p:spPr>
        <p:txBody>
          <a:bodyPr wrap="square" rtlCol="0">
            <a:spAutoFit/>
          </a:bodyPr>
          <a:lstStyle/>
          <a:p>
            <a:pPr algn="ctr"/>
            <a:r>
              <a:rPr lang="de-AT" sz="7200" dirty="0">
                <a:solidFill>
                  <a:schemeClr val="bg1"/>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rPr>
              <a:t>YOU FINISHED THIS GAME</a:t>
            </a:r>
          </a:p>
        </p:txBody>
      </p:sp>
      <p:sp>
        <p:nvSpPr>
          <p:cNvPr id="11" name="Textfeld 10">
            <a:extLst>
              <a:ext uri="{FF2B5EF4-FFF2-40B4-BE49-F238E27FC236}">
                <a16:creationId xmlns:a16="http://schemas.microsoft.com/office/drawing/2014/main" id="{13ECA668-EB4D-4085-A66C-36CAB66B813A}"/>
              </a:ext>
            </a:extLst>
          </p:cNvPr>
          <p:cNvSpPr txBox="1"/>
          <p:nvPr/>
        </p:nvSpPr>
        <p:spPr>
          <a:xfrm>
            <a:off x="202780" y="5580508"/>
            <a:ext cx="11790669" cy="1200329"/>
          </a:xfrm>
          <a:prstGeom prst="rect">
            <a:avLst/>
          </a:prstGeom>
          <a:noFill/>
        </p:spPr>
        <p:txBody>
          <a:bodyPr wrap="square" rtlCol="0">
            <a:spAutoFit/>
          </a:bodyPr>
          <a:lstStyle/>
          <a:p>
            <a:pPr algn="ctr"/>
            <a:r>
              <a:rPr lang="de-AT" sz="7200" dirty="0">
                <a:solidFill>
                  <a:schemeClr val="bg1"/>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rPr>
              <a:t>TIME TO COUNT THE MONEY! </a:t>
            </a:r>
          </a:p>
        </p:txBody>
      </p:sp>
      <p:sp>
        <p:nvSpPr>
          <p:cNvPr id="85" name="title1">
            <a:extLst>
              <a:ext uri="{FF2B5EF4-FFF2-40B4-BE49-F238E27FC236}">
                <a16:creationId xmlns:a16="http://schemas.microsoft.com/office/drawing/2014/main" id="{901CB557-0EF8-4F05-A3F0-0F6244AAB29C}"/>
              </a:ext>
            </a:extLst>
          </p:cNvPr>
          <p:cNvSpPr txBox="1"/>
          <p:nvPr/>
        </p:nvSpPr>
        <p:spPr>
          <a:xfrm>
            <a:off x="-134230" y="49221"/>
            <a:ext cx="2253892" cy="584775"/>
          </a:xfrm>
          <a:prstGeom prst="rect">
            <a:avLst/>
          </a:prstGeom>
          <a:noFill/>
          <a:effectLst>
            <a:outerShdw blurRad="50800" dist="38100" dir="2700000" algn="tl" rotWithShape="0">
              <a:prstClr val="black">
                <a:alpha val="98000"/>
              </a:prstClr>
            </a:outerShdw>
          </a:effectLst>
        </p:spPr>
        <p:txBody>
          <a:bodyPr wrap="square" rtlCol="0">
            <a:spAutoFit/>
          </a:bodyPr>
          <a:lstStyle/>
          <a:p>
            <a:pPr algn="ctr"/>
            <a:r>
              <a:rPr lang="de-AT" sz="3200" dirty="0">
                <a:solidFill>
                  <a:schemeClr val="bg1"/>
                </a:solidFill>
                <a:effectLst>
                  <a:outerShdw blurRad="38100" dist="38100" dir="2700000" algn="tl">
                    <a:srgbClr val="000000">
                      <a:alpha val="43137"/>
                    </a:srgbClr>
                  </a:outerShdw>
                </a:effectLst>
                <a:latin typeface="Segoe UI Black" panose="020B0A02040204020203" pitchFamily="34" charset="0"/>
                <a:ea typeface="Segoe UI Black" panose="020B0A02040204020203" pitchFamily="34" charset="0"/>
              </a:rPr>
              <a:t>1</a:t>
            </a:r>
          </a:p>
        </p:txBody>
      </p:sp>
      <p:sp>
        <p:nvSpPr>
          <p:cNvPr id="3" name="title2">
            <a:extLst>
              <a:ext uri="{FF2B5EF4-FFF2-40B4-BE49-F238E27FC236}">
                <a16:creationId xmlns:a16="http://schemas.microsoft.com/office/drawing/2014/main" id="{8592A4B4-7E48-410E-99D4-84A1253A6ADD}"/>
              </a:ext>
            </a:extLst>
          </p:cNvPr>
          <p:cNvSpPr txBox="1"/>
          <p:nvPr/>
        </p:nvSpPr>
        <p:spPr>
          <a:xfrm>
            <a:off x="1967397" y="-3433"/>
            <a:ext cx="2139500" cy="584775"/>
          </a:xfrm>
          <a:prstGeom prst="rect">
            <a:avLst/>
          </a:prstGeom>
          <a:noFill/>
          <a:effectLst>
            <a:outerShdw blurRad="50800" dist="38100" dir="2700000" algn="tl" rotWithShape="0">
              <a:prstClr val="black">
                <a:alpha val="98000"/>
              </a:prstClr>
            </a:outerShdw>
          </a:effectLst>
        </p:spPr>
        <p:txBody>
          <a:bodyPr wrap="square" rtlCol="0">
            <a:spAutoFit/>
          </a:bodyPr>
          <a:lstStyle/>
          <a:p>
            <a:pPr algn="ctr"/>
            <a:r>
              <a:rPr lang="de-AT" sz="3200" dirty="0">
                <a:solidFill>
                  <a:schemeClr val="bg1"/>
                </a:solidFill>
                <a:effectLst>
                  <a:outerShdw blurRad="38100" dist="38100" dir="2700000" algn="tl">
                    <a:srgbClr val="000000">
                      <a:alpha val="43137"/>
                    </a:srgbClr>
                  </a:outerShdw>
                </a:effectLst>
                <a:latin typeface="Segoe UI Black" panose="020B0A02040204020203" pitchFamily="34" charset="0"/>
                <a:ea typeface="Segoe UI Black" panose="020B0A02040204020203" pitchFamily="34" charset="0"/>
              </a:rPr>
              <a:t>2</a:t>
            </a:r>
          </a:p>
        </p:txBody>
      </p:sp>
      <p:sp>
        <p:nvSpPr>
          <p:cNvPr id="8" name="title5">
            <a:extLst>
              <a:ext uri="{FF2B5EF4-FFF2-40B4-BE49-F238E27FC236}">
                <a16:creationId xmlns:a16="http://schemas.microsoft.com/office/drawing/2014/main" id="{CB1155BC-0D1C-497D-8F12-D9557C693AAF}"/>
              </a:ext>
            </a:extLst>
          </p:cNvPr>
          <p:cNvSpPr txBox="1"/>
          <p:nvPr/>
        </p:nvSpPr>
        <p:spPr>
          <a:xfrm>
            <a:off x="8049842" y="33398"/>
            <a:ext cx="2253892" cy="584775"/>
          </a:xfrm>
          <a:prstGeom prst="rect">
            <a:avLst/>
          </a:prstGeom>
          <a:noFill/>
          <a:effectLst>
            <a:outerShdw blurRad="50800" dist="38100" dir="2700000" algn="tl" rotWithShape="0">
              <a:prstClr val="black">
                <a:alpha val="98000"/>
              </a:prstClr>
            </a:outerShdw>
          </a:effectLst>
        </p:spPr>
        <p:txBody>
          <a:bodyPr wrap="square" rtlCol="0">
            <a:spAutoFit/>
          </a:bodyPr>
          <a:lstStyle/>
          <a:p>
            <a:pPr algn="ctr"/>
            <a:r>
              <a:rPr lang="de-AT" sz="3200" dirty="0">
                <a:solidFill>
                  <a:schemeClr val="bg1"/>
                </a:solidFill>
                <a:effectLst>
                  <a:outerShdw blurRad="38100" dist="38100" dir="2700000" algn="tl">
                    <a:srgbClr val="000000">
                      <a:alpha val="43137"/>
                    </a:srgbClr>
                  </a:outerShdw>
                </a:effectLst>
                <a:latin typeface="Segoe UI Black" panose="020B0A02040204020203" pitchFamily="34" charset="0"/>
                <a:ea typeface="Segoe UI Black" panose="020B0A02040204020203" pitchFamily="34" charset="0"/>
              </a:rPr>
              <a:t>5</a:t>
            </a:r>
          </a:p>
        </p:txBody>
      </p:sp>
      <p:sp>
        <p:nvSpPr>
          <p:cNvPr id="10" name="title6">
            <a:extLst>
              <a:ext uri="{FF2B5EF4-FFF2-40B4-BE49-F238E27FC236}">
                <a16:creationId xmlns:a16="http://schemas.microsoft.com/office/drawing/2014/main" id="{08CDD077-3C5D-47D4-BEC4-13817F1C6213}"/>
              </a:ext>
            </a:extLst>
          </p:cNvPr>
          <p:cNvSpPr txBox="1"/>
          <p:nvPr/>
        </p:nvSpPr>
        <p:spPr>
          <a:xfrm>
            <a:off x="10108129" y="94953"/>
            <a:ext cx="2253892" cy="461665"/>
          </a:xfrm>
          <a:prstGeom prst="rect">
            <a:avLst/>
          </a:prstGeom>
          <a:noFill/>
          <a:effectLst>
            <a:outerShdw blurRad="50800" dist="38100" dir="2700000" algn="tl" rotWithShape="0">
              <a:prstClr val="black">
                <a:alpha val="98000"/>
              </a:prstClr>
            </a:outerShdw>
          </a:effectLst>
        </p:spPr>
        <p:txBody>
          <a:bodyPr wrap="square" rtlCol="0">
            <a:spAutoFit/>
          </a:bodyPr>
          <a:lstStyle/>
          <a:p>
            <a:pPr algn="ctr"/>
            <a:r>
              <a:rPr lang="de-AT" sz="2400" dirty="0">
                <a:solidFill>
                  <a:schemeClr val="bg1"/>
                </a:solidFill>
                <a:effectLst>
                  <a:outerShdw blurRad="38100" dist="38100" dir="2700000" algn="tl">
                    <a:srgbClr val="000000">
                      <a:alpha val="43137"/>
                    </a:srgbClr>
                  </a:outerShdw>
                </a:effectLst>
                <a:latin typeface="Segoe UI Black" panose="020B0A02040204020203" pitchFamily="34" charset="0"/>
                <a:ea typeface="Segoe UI Black" panose="020B0A02040204020203" pitchFamily="34" charset="0"/>
              </a:rPr>
              <a:t>6</a:t>
            </a:r>
          </a:p>
        </p:txBody>
      </p:sp>
      <p:sp>
        <p:nvSpPr>
          <p:cNvPr id="6" name="title4">
            <a:extLst>
              <a:ext uri="{FF2B5EF4-FFF2-40B4-BE49-F238E27FC236}">
                <a16:creationId xmlns:a16="http://schemas.microsoft.com/office/drawing/2014/main" id="{1AF922AE-E280-4113-9D48-540EFFCDA933}"/>
              </a:ext>
            </a:extLst>
          </p:cNvPr>
          <p:cNvSpPr txBox="1"/>
          <p:nvPr/>
        </p:nvSpPr>
        <p:spPr>
          <a:xfrm>
            <a:off x="5991555" y="94953"/>
            <a:ext cx="2253892" cy="461665"/>
          </a:xfrm>
          <a:prstGeom prst="rect">
            <a:avLst/>
          </a:prstGeom>
          <a:noFill/>
          <a:effectLst>
            <a:outerShdw blurRad="50800" dist="38100" dir="2700000" algn="tl" rotWithShape="0">
              <a:prstClr val="black">
                <a:alpha val="98000"/>
              </a:prstClr>
            </a:outerShdw>
          </a:effectLst>
        </p:spPr>
        <p:txBody>
          <a:bodyPr wrap="square" rtlCol="0">
            <a:spAutoFit/>
          </a:bodyPr>
          <a:lstStyle/>
          <a:p>
            <a:pPr algn="ctr"/>
            <a:r>
              <a:rPr lang="de-AT" sz="2400" dirty="0">
                <a:solidFill>
                  <a:schemeClr val="bg1"/>
                </a:solidFill>
                <a:effectLst>
                  <a:outerShdw blurRad="38100" dist="38100" dir="2700000" algn="tl">
                    <a:srgbClr val="000000">
                      <a:alpha val="43137"/>
                    </a:srgbClr>
                  </a:outerShdw>
                </a:effectLst>
                <a:latin typeface="Segoe UI Black" panose="020B0A02040204020203" pitchFamily="34" charset="0"/>
                <a:ea typeface="Segoe UI Black" panose="020B0A02040204020203" pitchFamily="34" charset="0"/>
              </a:rPr>
              <a:t>4</a:t>
            </a:r>
            <a:endParaRPr lang="de-AT" sz="2400" dirty="0">
              <a:solidFill>
                <a:srgbClr val="81ABFF"/>
              </a:solidFill>
              <a:effectLst>
                <a:outerShdw blurRad="38100" dist="38100" dir="2700000" algn="tl">
                  <a:srgbClr val="000000">
                    <a:alpha val="43137"/>
                  </a:srgbClr>
                </a:outerShdw>
              </a:effectLst>
              <a:latin typeface="Segoe UI Black" panose="020B0A02040204020203" pitchFamily="34" charset="0"/>
              <a:ea typeface="Segoe UI Black" panose="020B0A02040204020203" pitchFamily="34" charset="0"/>
            </a:endParaRPr>
          </a:p>
        </p:txBody>
      </p:sp>
      <p:sp>
        <p:nvSpPr>
          <p:cNvPr id="4" name="title3">
            <a:extLst>
              <a:ext uri="{FF2B5EF4-FFF2-40B4-BE49-F238E27FC236}">
                <a16:creationId xmlns:a16="http://schemas.microsoft.com/office/drawing/2014/main" id="{E0236156-F464-4A73-855E-2491BCFF8940}"/>
              </a:ext>
            </a:extLst>
          </p:cNvPr>
          <p:cNvSpPr txBox="1"/>
          <p:nvPr/>
        </p:nvSpPr>
        <p:spPr>
          <a:xfrm>
            <a:off x="3975802" y="58122"/>
            <a:ext cx="2253892" cy="461665"/>
          </a:xfrm>
          <a:prstGeom prst="rect">
            <a:avLst/>
          </a:prstGeom>
          <a:noFill/>
          <a:effectLst>
            <a:outerShdw blurRad="50800" dist="38100" dir="2700000" algn="tl" rotWithShape="0">
              <a:prstClr val="black">
                <a:alpha val="94000"/>
              </a:prstClr>
            </a:outerShdw>
          </a:effectLst>
        </p:spPr>
        <p:txBody>
          <a:bodyPr wrap="square" rtlCol="0">
            <a:spAutoFit/>
          </a:bodyPr>
          <a:lstStyle/>
          <a:p>
            <a:pPr algn="ctr"/>
            <a:r>
              <a:rPr lang="de-AT" sz="2400" dirty="0">
                <a:solidFill>
                  <a:schemeClr val="bg1"/>
                </a:solidFill>
                <a:effectLst>
                  <a:outerShdw blurRad="38100" dist="38100" dir="2700000" algn="tl">
                    <a:srgbClr val="000000">
                      <a:alpha val="43137"/>
                    </a:srgbClr>
                  </a:outerShdw>
                </a:effectLst>
                <a:latin typeface="Segoe UI Black" panose="020B0A02040204020203" pitchFamily="34" charset="0"/>
                <a:ea typeface="Segoe UI Black" panose="020B0A02040204020203" pitchFamily="34" charset="0"/>
              </a:rPr>
              <a:t>3</a:t>
            </a:r>
          </a:p>
        </p:txBody>
      </p:sp>
      <mc:AlternateContent xmlns:mc="http://schemas.openxmlformats.org/markup-compatibility/2006" xmlns:pslz="http://schemas.microsoft.com/office/powerpoint/2016/slidezoom">
        <mc:Choice Requires="pslz">
          <p:graphicFrame>
            <p:nvGraphicFramePr>
              <p:cNvPr id="157" name="Folienzoom - 5/6">
                <a:extLst>
                  <a:ext uri="{FF2B5EF4-FFF2-40B4-BE49-F238E27FC236}">
                    <a16:creationId xmlns:a16="http://schemas.microsoft.com/office/drawing/2014/main" id="{590F7C80-4009-4033-B250-068A8FB7D3B6}"/>
                  </a:ext>
                </a:extLst>
              </p:cNvPr>
              <p:cNvGraphicFramePr>
                <a:graphicFrameLocks noChangeAspect="1"/>
              </p:cNvGraphicFramePr>
              <p:nvPr>
                <p:extLst>
                  <p:ext uri="{D42A27DB-BD31-4B8C-83A1-F6EECF244321}">
                    <p14:modId xmlns:p14="http://schemas.microsoft.com/office/powerpoint/2010/main" val="2517561864"/>
                  </p:ext>
                </p:extLst>
              </p:nvPr>
            </p:nvGraphicFramePr>
            <p:xfrm>
              <a:off x="10242186" y="5754375"/>
              <a:ext cx="1962000" cy="1103625"/>
            </p:xfrm>
            <a:graphic>
              <a:graphicData uri="http://schemas.microsoft.com/office/powerpoint/2016/slidezoom">
                <pslz:sldZm>
                  <pslz:sldZmObj sldId="298" cId="645985678">
                    <pslz:zmPr id="{6151FFEA-129A-40B2-94E9-0E3C267FC6F4}" returnToParent="0" imageType="cover" transitionDur="1000">
                      <p166:blipFill xmlns:p166="http://schemas.microsoft.com/office/powerpoint/2016/6/main">
                        <a:blip r:embed="rId3" cstate="screen">
                          <a:extLst>
                            <a:ext uri="{28A0092B-C50C-407E-A947-70E740481C1C}">
                              <a14:useLocalDpi xmlns:a14="http://schemas.microsoft.com/office/drawing/2010/main"/>
                            </a:ext>
                          </a:extLst>
                        </a:blip>
                        <a:stretch>
                          <a:fillRect/>
                        </a:stretch>
                      </p166:blipFill>
                      <p166:spPr xmlns:p166="http://schemas.microsoft.com/office/powerpoint/2016/6/main">
                        <a:xfrm>
                          <a:off x="0" y="0"/>
                          <a:ext cx="1962000" cy="1103625"/>
                        </a:xfrm>
                        <a:prstGeom prst="rect">
                          <a:avLst/>
                        </a:prstGeom>
                        <a:ln w="3175">
                          <a:solidFill>
                            <a:prstClr val="ltGray"/>
                          </a:solidFill>
                        </a:ln>
                      </p166:spPr>
                    </pslz:zmPr>
                  </pslz:sldZmObj>
                </pslz:sldZm>
              </a:graphicData>
            </a:graphic>
          </p:graphicFrame>
        </mc:Choice>
        <mc:Fallback xmlns="">
          <p:pic>
            <p:nvPicPr>
              <p:cNvPr id="157" name="Folienzoom - 5/6">
                <a:hlinkClick r:id="rId6" action="ppaction://hlinksldjump"/>
                <a:extLst>
                  <a:ext uri="{FF2B5EF4-FFF2-40B4-BE49-F238E27FC236}">
                    <a16:creationId xmlns:a16="http://schemas.microsoft.com/office/drawing/2014/main" id="{590F7C80-4009-4033-B250-068A8FB7D3B6}"/>
                  </a:ext>
                </a:extLst>
              </p:cNvPr>
              <p:cNvPicPr>
                <a:picLocks noGrp="1" noRot="1" noChangeAspect="1" noMove="1" noResize="1" noEditPoints="1" noAdjustHandles="1" noChangeArrowheads="1" noChangeShapeType="1"/>
              </p:cNvPicPr>
              <p:nvPr/>
            </p:nvPicPr>
            <p:blipFill>
              <a:blip r:embed="rId7">
                <a:extLst>
                  <a:ext uri="{28A0092B-C50C-407E-A947-70E740481C1C}">
                    <a14:useLocalDpi xmlns:a14="http://schemas.microsoft.com/office/drawing/2010/main" val="0"/>
                  </a:ext>
                </a:extLst>
              </a:blip>
              <a:stretch>
                <a:fillRect/>
              </a:stretch>
            </p:blipFill>
            <p:spPr>
              <a:xfrm>
                <a:off x="10242186" y="5754375"/>
                <a:ext cx="1962000" cy="1103625"/>
              </a:xfrm>
              <a:prstGeom prst="rect">
                <a:avLst/>
              </a:prstGeom>
              <a:ln w="3175">
                <a:solidFill>
                  <a:prstClr val="ltGray"/>
                </a:solidFill>
              </a:ln>
            </p:spPr>
          </p:pic>
        </mc:Fallback>
      </mc:AlternateContent>
      <mc:AlternateContent xmlns:mc="http://schemas.openxmlformats.org/markup-compatibility/2006" xmlns:pslz="http://schemas.microsoft.com/office/powerpoint/2016/slidezoom">
        <mc:Choice Requires="pslz">
          <p:graphicFrame>
            <p:nvGraphicFramePr>
              <p:cNvPr id="138" name="Folienzoom - 5/5">
                <a:extLst>
                  <a:ext uri="{FF2B5EF4-FFF2-40B4-BE49-F238E27FC236}">
                    <a16:creationId xmlns:a16="http://schemas.microsoft.com/office/drawing/2014/main" id="{492029E1-A281-4BF5-91B9-BB2152DEB3A0}"/>
                  </a:ext>
                </a:extLst>
              </p:cNvPr>
              <p:cNvGraphicFramePr>
                <a:graphicFrameLocks noChangeAspect="1"/>
              </p:cNvGraphicFramePr>
              <p:nvPr>
                <p:extLst>
                  <p:ext uri="{D42A27DB-BD31-4B8C-83A1-F6EECF244321}">
                    <p14:modId xmlns:p14="http://schemas.microsoft.com/office/powerpoint/2010/main" val="1335506123"/>
                  </p:ext>
                </p:extLst>
              </p:nvPr>
            </p:nvGraphicFramePr>
            <p:xfrm>
              <a:off x="8189372" y="5749247"/>
              <a:ext cx="1975976" cy="1111486"/>
            </p:xfrm>
            <a:graphic>
              <a:graphicData uri="http://schemas.microsoft.com/office/powerpoint/2016/slidezoom">
                <pslz:sldZm>
                  <pslz:sldZmObj sldId="293" cId="3521076982">
                    <pslz:zmPr id="{9B6BE783-80BF-4442-BEC6-EF19D29C46C5}" returnToParent="0" imageType="cover" transitionDur="1000">
                      <p166:blipFill xmlns:p166="http://schemas.microsoft.com/office/powerpoint/2016/6/main">
                        <a:blip r:embed="rId8" cstate="screen">
                          <a:extLst>
                            <a:ext uri="{28A0092B-C50C-407E-A947-70E740481C1C}">
                              <a14:useLocalDpi xmlns:a14="http://schemas.microsoft.com/office/drawing/2010/main"/>
                            </a:ext>
                          </a:extLst>
                        </a:blip>
                        <a:stretch>
                          <a:fillRect/>
                        </a:stretch>
                      </p166:blipFill>
                      <p166:spPr xmlns:p166="http://schemas.microsoft.com/office/powerpoint/2016/6/main">
                        <a:xfrm>
                          <a:off x="0" y="0"/>
                          <a:ext cx="1975976" cy="1111486"/>
                        </a:xfrm>
                        <a:prstGeom prst="rect">
                          <a:avLst/>
                        </a:prstGeom>
                        <a:ln w="3175">
                          <a:solidFill>
                            <a:prstClr val="ltGray"/>
                          </a:solidFill>
                        </a:ln>
                      </p166:spPr>
                    </pslz:zmPr>
                  </pslz:sldZmObj>
                </pslz:sldZm>
              </a:graphicData>
            </a:graphic>
          </p:graphicFrame>
        </mc:Choice>
        <mc:Fallback xmlns="">
          <p:pic>
            <p:nvPicPr>
              <p:cNvPr id="138" name="Folienzoom - 5/5">
                <a:hlinkClick r:id="rId9" action="ppaction://hlinksldjump"/>
                <a:extLst>
                  <a:ext uri="{FF2B5EF4-FFF2-40B4-BE49-F238E27FC236}">
                    <a16:creationId xmlns:a16="http://schemas.microsoft.com/office/drawing/2014/main" id="{492029E1-A281-4BF5-91B9-BB2152DEB3A0}"/>
                  </a:ext>
                </a:extLst>
              </p:cNvPr>
              <p:cNvPicPr>
                <a:picLocks noGrp="1" noRot="1" noChangeAspect="1" noMove="1" noResize="1" noEditPoints="1" noAdjustHandles="1" noChangeArrowheads="1" noChangeShapeType="1"/>
              </p:cNvPicPr>
              <p:nvPr/>
            </p:nvPicPr>
            <p:blipFill>
              <a:blip r:embed="rId10">
                <a:extLst>
                  <a:ext uri="{28A0092B-C50C-407E-A947-70E740481C1C}">
                    <a14:useLocalDpi xmlns:a14="http://schemas.microsoft.com/office/drawing/2010/main" val="0"/>
                  </a:ext>
                </a:extLst>
              </a:blip>
              <a:stretch>
                <a:fillRect/>
              </a:stretch>
            </p:blipFill>
            <p:spPr>
              <a:xfrm>
                <a:off x="8189372" y="5749247"/>
                <a:ext cx="1975976" cy="1111486"/>
              </a:xfrm>
              <a:prstGeom prst="rect">
                <a:avLst/>
              </a:prstGeom>
              <a:ln w="3175">
                <a:solidFill>
                  <a:prstClr val="ltGray"/>
                </a:solidFill>
              </a:ln>
            </p:spPr>
          </p:pic>
        </mc:Fallback>
      </mc:AlternateContent>
      <mc:AlternateContent xmlns:mc="http://schemas.openxmlformats.org/markup-compatibility/2006" xmlns:pslz="http://schemas.microsoft.com/office/powerpoint/2016/slidezoom">
        <mc:Choice Requires="pslz">
          <p:graphicFrame>
            <p:nvGraphicFramePr>
              <p:cNvPr id="118" name="Folienzoom - 5/4">
                <a:extLst>
                  <a:ext uri="{FF2B5EF4-FFF2-40B4-BE49-F238E27FC236}">
                    <a16:creationId xmlns:a16="http://schemas.microsoft.com/office/drawing/2014/main" id="{8803308B-21EB-4FFE-866D-69BAA9498122}"/>
                  </a:ext>
                </a:extLst>
              </p:cNvPr>
              <p:cNvGraphicFramePr>
                <a:graphicFrameLocks noChangeAspect="1"/>
              </p:cNvGraphicFramePr>
              <p:nvPr>
                <p:extLst>
                  <p:ext uri="{D42A27DB-BD31-4B8C-83A1-F6EECF244321}">
                    <p14:modId xmlns:p14="http://schemas.microsoft.com/office/powerpoint/2010/main" val="801652941"/>
                  </p:ext>
                </p:extLst>
              </p:nvPr>
            </p:nvGraphicFramePr>
            <p:xfrm>
              <a:off x="6138987" y="5751014"/>
              <a:ext cx="1980852" cy="1114229"/>
            </p:xfrm>
            <a:graphic>
              <a:graphicData uri="http://schemas.microsoft.com/office/powerpoint/2016/slidezoom">
                <pslz:sldZm>
                  <pslz:sldZmObj sldId="288" cId="651233427">
                    <pslz:zmPr id="{4EC7CF26-D57F-41B9-95E5-0022A90E8D6D}" returnToParent="0" imageType="cover" transitionDur="1000">
                      <p166:blipFill xmlns:p166="http://schemas.microsoft.com/office/powerpoint/2016/6/main">
                        <a:blip r:embed="rId11" cstate="screen">
                          <a:extLst>
                            <a:ext uri="{28A0092B-C50C-407E-A947-70E740481C1C}">
                              <a14:useLocalDpi xmlns:a14="http://schemas.microsoft.com/office/drawing/2010/main"/>
                            </a:ext>
                          </a:extLst>
                        </a:blip>
                        <a:stretch>
                          <a:fillRect/>
                        </a:stretch>
                      </p166:blipFill>
                      <p166:spPr xmlns:p166="http://schemas.microsoft.com/office/powerpoint/2016/6/main">
                        <a:xfrm>
                          <a:off x="0" y="0"/>
                          <a:ext cx="1980852" cy="1114229"/>
                        </a:xfrm>
                        <a:prstGeom prst="rect">
                          <a:avLst/>
                        </a:prstGeom>
                        <a:ln w="3175">
                          <a:solidFill>
                            <a:prstClr val="ltGray"/>
                          </a:solidFill>
                        </a:ln>
                      </p166:spPr>
                    </pslz:zmPr>
                  </pslz:sldZmObj>
                </pslz:sldZm>
              </a:graphicData>
            </a:graphic>
          </p:graphicFrame>
        </mc:Choice>
        <mc:Fallback xmlns="">
          <p:pic>
            <p:nvPicPr>
              <p:cNvPr id="118" name="Folienzoom - 5/4">
                <a:hlinkClick r:id="rId12" action="ppaction://hlinksldjump"/>
                <a:extLst>
                  <a:ext uri="{FF2B5EF4-FFF2-40B4-BE49-F238E27FC236}">
                    <a16:creationId xmlns:a16="http://schemas.microsoft.com/office/drawing/2014/main" id="{8803308B-21EB-4FFE-866D-69BAA9498122}"/>
                  </a:ext>
                </a:extLst>
              </p:cNvPr>
              <p:cNvPicPr>
                <a:picLocks noGrp="1" noRot="1" noChangeAspect="1" noMove="1" noResize="1" noEditPoints="1" noAdjustHandles="1" noChangeArrowheads="1" noChangeShapeType="1"/>
              </p:cNvPicPr>
              <p:nvPr/>
            </p:nvPicPr>
            <p:blipFill>
              <a:blip r:embed="rId7">
                <a:extLst>
                  <a:ext uri="{28A0092B-C50C-407E-A947-70E740481C1C}">
                    <a14:useLocalDpi xmlns:a14="http://schemas.microsoft.com/office/drawing/2010/main" val="0"/>
                  </a:ext>
                </a:extLst>
              </a:blip>
              <a:stretch>
                <a:fillRect/>
              </a:stretch>
            </p:blipFill>
            <p:spPr>
              <a:xfrm>
                <a:off x="6138987" y="5751014"/>
                <a:ext cx="1980852" cy="1114229"/>
              </a:xfrm>
              <a:prstGeom prst="rect">
                <a:avLst/>
              </a:prstGeom>
              <a:ln w="3175">
                <a:solidFill>
                  <a:prstClr val="ltGray"/>
                </a:solidFill>
              </a:ln>
            </p:spPr>
          </p:pic>
        </mc:Fallback>
      </mc:AlternateContent>
      <mc:AlternateContent xmlns:mc="http://schemas.openxmlformats.org/markup-compatibility/2006" xmlns:pslz="http://schemas.microsoft.com/office/powerpoint/2016/slidezoom">
        <mc:Choice Requires="pslz">
          <p:graphicFrame>
            <p:nvGraphicFramePr>
              <p:cNvPr id="97" name="Folienzoom - 5/3">
                <a:extLst>
                  <a:ext uri="{FF2B5EF4-FFF2-40B4-BE49-F238E27FC236}">
                    <a16:creationId xmlns:a16="http://schemas.microsoft.com/office/drawing/2014/main" id="{0F1F1A49-5B9E-468B-BCE0-35716F102BEA}"/>
                  </a:ext>
                </a:extLst>
              </p:cNvPr>
              <p:cNvGraphicFramePr>
                <a:graphicFrameLocks noChangeAspect="1"/>
              </p:cNvGraphicFramePr>
              <p:nvPr>
                <p:extLst>
                  <p:ext uri="{D42A27DB-BD31-4B8C-83A1-F6EECF244321}">
                    <p14:modId xmlns:p14="http://schemas.microsoft.com/office/powerpoint/2010/main" val="2967970755"/>
                  </p:ext>
                </p:extLst>
              </p:nvPr>
            </p:nvGraphicFramePr>
            <p:xfrm>
              <a:off x="4090478" y="5748886"/>
              <a:ext cx="1971939" cy="1109216"/>
            </p:xfrm>
            <a:graphic>
              <a:graphicData uri="http://schemas.microsoft.com/office/powerpoint/2016/slidezoom">
                <pslz:sldZm>
                  <pslz:sldZmObj sldId="283" cId="931888346">
                    <pslz:zmPr id="{33F4333D-2EFC-4E57-98DE-28B541727BD2}" returnToParent="0" imageType="cover" transitionDur="1000">
                      <p166:blipFill xmlns:p166="http://schemas.microsoft.com/office/powerpoint/2016/6/main">
                        <a:blip r:embed="rId13" cstate="screen">
                          <a:extLst>
                            <a:ext uri="{28A0092B-C50C-407E-A947-70E740481C1C}">
                              <a14:useLocalDpi xmlns:a14="http://schemas.microsoft.com/office/drawing/2010/main"/>
                            </a:ext>
                          </a:extLst>
                        </a:blip>
                        <a:stretch>
                          <a:fillRect/>
                        </a:stretch>
                      </p166:blipFill>
                      <p166:spPr xmlns:p166="http://schemas.microsoft.com/office/powerpoint/2016/6/main">
                        <a:xfrm>
                          <a:off x="0" y="0"/>
                          <a:ext cx="1971939" cy="1109216"/>
                        </a:xfrm>
                        <a:prstGeom prst="rect">
                          <a:avLst/>
                        </a:prstGeom>
                        <a:ln w="3175">
                          <a:solidFill>
                            <a:prstClr val="ltGray"/>
                          </a:solidFill>
                        </a:ln>
                      </p166:spPr>
                    </pslz:zmPr>
                  </pslz:sldZmObj>
                </pslz:sldZm>
              </a:graphicData>
            </a:graphic>
          </p:graphicFrame>
        </mc:Choice>
        <mc:Fallback xmlns="">
          <p:pic>
            <p:nvPicPr>
              <p:cNvPr id="97" name="Folienzoom - 5/3">
                <a:hlinkClick r:id="rId14" action="ppaction://hlinksldjump"/>
                <a:extLst>
                  <a:ext uri="{FF2B5EF4-FFF2-40B4-BE49-F238E27FC236}">
                    <a16:creationId xmlns:a16="http://schemas.microsoft.com/office/drawing/2014/main" id="{0F1F1A49-5B9E-468B-BCE0-35716F102BEA}"/>
                  </a:ext>
                </a:extLst>
              </p:cNvPr>
              <p:cNvPicPr>
                <a:picLocks noGrp="1" noRot="1" noChangeAspect="1" noMove="1" noResize="1" noEditPoints="1" noAdjustHandles="1" noChangeArrowheads="1" noChangeShapeType="1"/>
              </p:cNvPicPr>
              <p:nvPr/>
            </p:nvPicPr>
            <p:blipFill>
              <a:blip r:embed="rId7">
                <a:extLst>
                  <a:ext uri="{28A0092B-C50C-407E-A947-70E740481C1C}">
                    <a14:useLocalDpi xmlns:a14="http://schemas.microsoft.com/office/drawing/2010/main" val="0"/>
                  </a:ext>
                </a:extLst>
              </a:blip>
              <a:stretch>
                <a:fillRect/>
              </a:stretch>
            </p:blipFill>
            <p:spPr>
              <a:xfrm>
                <a:off x="4090478" y="5748886"/>
                <a:ext cx="1971939" cy="1109216"/>
              </a:xfrm>
              <a:prstGeom prst="rect">
                <a:avLst/>
              </a:prstGeom>
              <a:ln w="3175">
                <a:solidFill>
                  <a:prstClr val="ltGray"/>
                </a:solidFill>
              </a:ln>
            </p:spPr>
          </p:pic>
        </mc:Fallback>
      </mc:AlternateContent>
      <mc:AlternateContent xmlns:mc="http://schemas.openxmlformats.org/markup-compatibility/2006" xmlns:pslz="http://schemas.microsoft.com/office/powerpoint/2016/slidezoom">
        <mc:Choice Requires="pslz">
          <p:graphicFrame>
            <p:nvGraphicFramePr>
              <p:cNvPr id="84" name="Folienzoom - 5/2">
                <a:extLst>
                  <a:ext uri="{FF2B5EF4-FFF2-40B4-BE49-F238E27FC236}">
                    <a16:creationId xmlns:a16="http://schemas.microsoft.com/office/drawing/2014/main" id="{EFB97240-BBED-46E8-8E29-801064152833}"/>
                  </a:ext>
                </a:extLst>
              </p:cNvPr>
              <p:cNvGraphicFramePr>
                <a:graphicFrameLocks noChangeAspect="1"/>
              </p:cNvGraphicFramePr>
              <p:nvPr>
                <p:extLst>
                  <p:ext uri="{D42A27DB-BD31-4B8C-83A1-F6EECF244321}">
                    <p14:modId xmlns:p14="http://schemas.microsoft.com/office/powerpoint/2010/main" val="363249940"/>
                  </p:ext>
                </p:extLst>
              </p:nvPr>
            </p:nvGraphicFramePr>
            <p:xfrm>
              <a:off x="2052165" y="5753003"/>
              <a:ext cx="1961818" cy="1103523"/>
            </p:xfrm>
            <a:graphic>
              <a:graphicData uri="http://schemas.microsoft.com/office/powerpoint/2016/slidezoom">
                <pslz:sldZm>
                  <pslz:sldZmObj sldId="278" cId="2408853563">
                    <pslz:zmPr id="{BC64698D-D4E3-43B9-8E39-787BB862BE1B}" returnToParent="0" imageType="cover" transitionDur="1000">
                      <p166:blipFill xmlns:p166="http://schemas.microsoft.com/office/powerpoint/2016/6/main">
                        <a:blip r:embed="rId3" cstate="screen">
                          <a:extLst>
                            <a:ext uri="{28A0092B-C50C-407E-A947-70E740481C1C}">
                              <a14:useLocalDpi xmlns:a14="http://schemas.microsoft.com/office/drawing/2010/main"/>
                            </a:ext>
                          </a:extLst>
                        </a:blip>
                        <a:stretch>
                          <a:fillRect/>
                        </a:stretch>
                      </p166:blipFill>
                      <p166:spPr xmlns:p166="http://schemas.microsoft.com/office/powerpoint/2016/6/main">
                        <a:xfrm>
                          <a:off x="0" y="0"/>
                          <a:ext cx="1961818" cy="1103523"/>
                        </a:xfrm>
                        <a:prstGeom prst="rect">
                          <a:avLst/>
                        </a:prstGeom>
                        <a:ln w="3175">
                          <a:solidFill>
                            <a:prstClr val="ltGray"/>
                          </a:solidFill>
                        </a:ln>
                      </p166:spPr>
                    </pslz:zmPr>
                  </pslz:sldZmObj>
                </pslz:sldZm>
              </a:graphicData>
            </a:graphic>
          </p:graphicFrame>
        </mc:Choice>
        <mc:Fallback xmlns="">
          <p:pic>
            <p:nvPicPr>
              <p:cNvPr id="84" name="Folienzoom - 5/2">
                <a:hlinkClick r:id="rId15" action="ppaction://hlinksldjump"/>
                <a:extLst>
                  <a:ext uri="{FF2B5EF4-FFF2-40B4-BE49-F238E27FC236}">
                    <a16:creationId xmlns:a16="http://schemas.microsoft.com/office/drawing/2014/main" id="{EFB97240-BBED-46E8-8E29-801064152833}"/>
                  </a:ext>
                </a:extLst>
              </p:cNvPr>
              <p:cNvPicPr>
                <a:picLocks noGrp="1" noRot="1" noChangeAspect="1" noMove="1" noResize="1" noEditPoints="1" noAdjustHandles="1" noChangeArrowheads="1" noChangeShapeType="1"/>
              </p:cNvPicPr>
              <p:nvPr/>
            </p:nvPicPr>
            <p:blipFill>
              <a:blip r:embed="rId7">
                <a:extLst>
                  <a:ext uri="{28A0092B-C50C-407E-A947-70E740481C1C}">
                    <a14:useLocalDpi xmlns:a14="http://schemas.microsoft.com/office/drawing/2010/main" val="0"/>
                  </a:ext>
                </a:extLst>
              </a:blip>
              <a:stretch>
                <a:fillRect/>
              </a:stretch>
            </p:blipFill>
            <p:spPr>
              <a:xfrm>
                <a:off x="2052165" y="5753003"/>
                <a:ext cx="1961818" cy="1103523"/>
              </a:xfrm>
              <a:prstGeom prst="rect">
                <a:avLst/>
              </a:prstGeom>
              <a:ln w="3175">
                <a:solidFill>
                  <a:prstClr val="ltGray"/>
                </a:solidFill>
              </a:ln>
            </p:spPr>
          </p:pic>
        </mc:Fallback>
      </mc:AlternateContent>
      <mc:AlternateContent xmlns:mc="http://schemas.openxmlformats.org/markup-compatibility/2006" xmlns:pslz="http://schemas.microsoft.com/office/powerpoint/2016/slidezoom">
        <mc:Choice Requires="pslz">
          <p:graphicFrame>
            <p:nvGraphicFramePr>
              <p:cNvPr id="38" name="Folienzoom - 5/1">
                <a:extLst>
                  <a:ext uri="{FF2B5EF4-FFF2-40B4-BE49-F238E27FC236}">
                    <a16:creationId xmlns:a16="http://schemas.microsoft.com/office/drawing/2014/main" id="{96E6541A-F84D-491B-84BA-932283760904}"/>
                  </a:ext>
                </a:extLst>
              </p:cNvPr>
              <p:cNvGraphicFramePr>
                <a:graphicFrameLocks noChangeAspect="1"/>
              </p:cNvGraphicFramePr>
              <p:nvPr>
                <p:extLst>
                  <p:ext uri="{D42A27DB-BD31-4B8C-83A1-F6EECF244321}">
                    <p14:modId xmlns:p14="http://schemas.microsoft.com/office/powerpoint/2010/main" val="4240614200"/>
                  </p:ext>
                </p:extLst>
              </p:nvPr>
            </p:nvGraphicFramePr>
            <p:xfrm>
              <a:off x="11269" y="5744187"/>
              <a:ext cx="1980852" cy="1114229"/>
            </p:xfrm>
            <a:graphic>
              <a:graphicData uri="http://schemas.microsoft.com/office/powerpoint/2016/slidezoom">
                <pslz:sldZm>
                  <pslz:sldZmObj sldId="272" cId="885251257">
                    <pslz:zmPr id="{3081A411-539C-48AE-B322-F5AD322A86D7}" returnToParent="0" imageType="cover" transitionDur="1000">
                      <p166:blipFill xmlns:p166="http://schemas.microsoft.com/office/powerpoint/2016/6/main">
                        <a:blip r:embed="rId11" cstate="screen">
                          <a:extLst>
                            <a:ext uri="{28A0092B-C50C-407E-A947-70E740481C1C}">
                              <a14:useLocalDpi xmlns:a14="http://schemas.microsoft.com/office/drawing/2010/main"/>
                            </a:ext>
                          </a:extLst>
                        </a:blip>
                        <a:stretch>
                          <a:fillRect/>
                        </a:stretch>
                      </p166:blipFill>
                      <p166:spPr xmlns:p166="http://schemas.microsoft.com/office/powerpoint/2016/6/main">
                        <a:xfrm>
                          <a:off x="0" y="0"/>
                          <a:ext cx="1980852" cy="1114229"/>
                        </a:xfrm>
                        <a:prstGeom prst="rect">
                          <a:avLst/>
                        </a:prstGeom>
                        <a:ln w="3175">
                          <a:solidFill>
                            <a:prstClr val="ltGray"/>
                          </a:solidFill>
                        </a:ln>
                      </p166:spPr>
                    </pslz:zmPr>
                  </pslz:sldZmObj>
                </pslz:sldZm>
              </a:graphicData>
            </a:graphic>
          </p:graphicFrame>
        </mc:Choice>
        <mc:Fallback xmlns="">
          <p:pic>
            <p:nvPicPr>
              <p:cNvPr id="38" name="Folienzoom - 5/1">
                <a:hlinkClick r:id="rId16" action="ppaction://hlinksldjump"/>
                <a:extLst>
                  <a:ext uri="{FF2B5EF4-FFF2-40B4-BE49-F238E27FC236}">
                    <a16:creationId xmlns:a16="http://schemas.microsoft.com/office/drawing/2014/main" id="{96E6541A-F84D-491B-84BA-932283760904}"/>
                  </a:ext>
                </a:extLst>
              </p:cNvPr>
              <p:cNvPicPr>
                <a:picLocks noGrp="1" noRot="1" noChangeAspect="1" noMove="1" noResize="1" noEditPoints="1" noAdjustHandles="1" noChangeArrowheads="1" noChangeShapeType="1"/>
              </p:cNvPicPr>
              <p:nvPr/>
            </p:nvPicPr>
            <p:blipFill>
              <a:blip r:embed="rId7">
                <a:extLst>
                  <a:ext uri="{28A0092B-C50C-407E-A947-70E740481C1C}">
                    <a14:useLocalDpi xmlns:a14="http://schemas.microsoft.com/office/drawing/2010/main" val="0"/>
                  </a:ext>
                </a:extLst>
              </a:blip>
              <a:stretch>
                <a:fillRect/>
              </a:stretch>
            </p:blipFill>
            <p:spPr>
              <a:xfrm>
                <a:off x="11269" y="5744187"/>
                <a:ext cx="1980852" cy="1114229"/>
              </a:xfrm>
              <a:prstGeom prst="rect">
                <a:avLst/>
              </a:prstGeom>
              <a:ln w="3175">
                <a:solidFill>
                  <a:prstClr val="ltGray"/>
                </a:solidFill>
              </a:ln>
            </p:spPr>
          </p:pic>
        </mc:Fallback>
      </mc:AlternateContent>
      <mc:AlternateContent xmlns:mc="http://schemas.openxmlformats.org/markup-compatibility/2006" xmlns:pslz="http://schemas.microsoft.com/office/powerpoint/2016/slidezoom">
        <mc:Choice Requires="pslz">
          <p:graphicFrame>
            <p:nvGraphicFramePr>
              <p:cNvPr id="154" name="Folienzoom - 4/6">
                <a:extLst>
                  <a:ext uri="{FF2B5EF4-FFF2-40B4-BE49-F238E27FC236}">
                    <a16:creationId xmlns:a16="http://schemas.microsoft.com/office/drawing/2014/main" id="{5B6B5E99-CEB1-42BA-8633-D9C3CD8D9CE8}"/>
                  </a:ext>
                </a:extLst>
              </p:cNvPr>
              <p:cNvGraphicFramePr>
                <a:graphicFrameLocks noChangeAspect="1"/>
              </p:cNvGraphicFramePr>
              <p:nvPr>
                <p:extLst>
                  <p:ext uri="{D42A27DB-BD31-4B8C-83A1-F6EECF244321}">
                    <p14:modId xmlns:p14="http://schemas.microsoft.com/office/powerpoint/2010/main" val="2916146584"/>
                  </p:ext>
                </p:extLst>
              </p:nvPr>
            </p:nvGraphicFramePr>
            <p:xfrm>
              <a:off x="10234556" y="4590890"/>
              <a:ext cx="1962000" cy="1103625"/>
            </p:xfrm>
            <a:graphic>
              <a:graphicData uri="http://schemas.microsoft.com/office/powerpoint/2016/slidezoom">
                <pslz:sldZm>
                  <pslz:sldZmObj sldId="297" cId="2735875147">
                    <pslz:zmPr id="{4022518B-DB75-49D1-9EBD-CD88BB17F8DB}" returnToParent="0" imageType="cover" transitionDur="1000">
                      <p166:blipFill xmlns:p166="http://schemas.microsoft.com/office/powerpoint/2016/6/main">
                        <a:blip r:embed="rId17" cstate="screen">
                          <a:extLst>
                            <a:ext uri="{28A0092B-C50C-407E-A947-70E740481C1C}">
                              <a14:useLocalDpi xmlns:a14="http://schemas.microsoft.com/office/drawing/2010/main"/>
                            </a:ext>
                          </a:extLst>
                        </a:blip>
                        <a:stretch>
                          <a:fillRect/>
                        </a:stretch>
                      </p166:blipFill>
                      <p166:spPr xmlns:p166="http://schemas.microsoft.com/office/powerpoint/2016/6/main">
                        <a:xfrm>
                          <a:off x="0" y="0"/>
                          <a:ext cx="1962000" cy="1103625"/>
                        </a:xfrm>
                        <a:prstGeom prst="rect">
                          <a:avLst/>
                        </a:prstGeom>
                        <a:ln w="3175">
                          <a:solidFill>
                            <a:prstClr val="ltGray"/>
                          </a:solidFill>
                        </a:ln>
                      </p166:spPr>
                    </pslz:zmPr>
                  </pslz:sldZmObj>
                </pslz:sldZm>
              </a:graphicData>
            </a:graphic>
          </p:graphicFrame>
        </mc:Choice>
        <mc:Fallback xmlns="">
          <p:pic>
            <p:nvPicPr>
              <p:cNvPr id="154" name="Folienzoom - 4/6">
                <a:hlinkClick r:id="rId18" action="ppaction://hlinksldjump"/>
                <a:extLst>
                  <a:ext uri="{FF2B5EF4-FFF2-40B4-BE49-F238E27FC236}">
                    <a16:creationId xmlns:a16="http://schemas.microsoft.com/office/drawing/2014/main" id="{5B6B5E99-CEB1-42BA-8633-D9C3CD8D9CE8}"/>
                  </a:ext>
                </a:extLst>
              </p:cNvPr>
              <p:cNvPicPr>
                <a:picLocks noGrp="1" noRot="1" noChangeAspect="1" noMove="1" noResize="1" noEditPoints="1" noAdjustHandles="1" noChangeArrowheads="1" noChangeShapeType="1"/>
              </p:cNvPicPr>
              <p:nvPr/>
            </p:nvPicPr>
            <p:blipFill>
              <a:blip r:embed="rId19">
                <a:extLst>
                  <a:ext uri="{28A0092B-C50C-407E-A947-70E740481C1C}">
                    <a14:useLocalDpi xmlns:a14="http://schemas.microsoft.com/office/drawing/2010/main" val="0"/>
                  </a:ext>
                </a:extLst>
              </a:blip>
              <a:stretch>
                <a:fillRect/>
              </a:stretch>
            </p:blipFill>
            <p:spPr>
              <a:xfrm>
                <a:off x="10234556" y="4590890"/>
                <a:ext cx="1962000" cy="1103625"/>
              </a:xfrm>
              <a:prstGeom prst="rect">
                <a:avLst/>
              </a:prstGeom>
              <a:ln w="3175">
                <a:solidFill>
                  <a:prstClr val="ltGray"/>
                </a:solidFill>
              </a:ln>
            </p:spPr>
          </p:pic>
        </mc:Fallback>
      </mc:AlternateContent>
      <mc:AlternateContent xmlns:mc="http://schemas.openxmlformats.org/markup-compatibility/2006" xmlns:pslz="http://schemas.microsoft.com/office/powerpoint/2016/slidezoom">
        <mc:Choice Requires="pslz">
          <p:graphicFrame>
            <p:nvGraphicFramePr>
              <p:cNvPr id="134" name="Folienzoom - 4/5">
                <a:extLst>
                  <a:ext uri="{FF2B5EF4-FFF2-40B4-BE49-F238E27FC236}">
                    <a16:creationId xmlns:a16="http://schemas.microsoft.com/office/drawing/2014/main" id="{E62F3464-8E44-4181-B0C8-D108886CE600}"/>
                  </a:ext>
                </a:extLst>
              </p:cNvPr>
              <p:cNvGraphicFramePr>
                <a:graphicFrameLocks noChangeAspect="1"/>
              </p:cNvGraphicFramePr>
              <p:nvPr>
                <p:extLst>
                  <p:ext uri="{D42A27DB-BD31-4B8C-83A1-F6EECF244321}">
                    <p14:modId xmlns:p14="http://schemas.microsoft.com/office/powerpoint/2010/main" val="296916116"/>
                  </p:ext>
                </p:extLst>
              </p:nvPr>
            </p:nvGraphicFramePr>
            <p:xfrm>
              <a:off x="8192031" y="4603275"/>
              <a:ext cx="1975976" cy="1111486"/>
            </p:xfrm>
            <a:graphic>
              <a:graphicData uri="http://schemas.microsoft.com/office/powerpoint/2016/slidezoom">
                <pslz:sldZm>
                  <pslz:sldZmObj sldId="292" cId="2740082526">
                    <pslz:zmPr id="{A6672339-AF73-45F5-8A80-8CA124DCFA45}" returnToParent="0" imageType="cover" transitionDur="1000">
                      <p166:blipFill xmlns:p166="http://schemas.microsoft.com/office/powerpoint/2016/6/main">
                        <a:blip r:embed="rId20" cstate="screen">
                          <a:extLst>
                            <a:ext uri="{28A0092B-C50C-407E-A947-70E740481C1C}">
                              <a14:useLocalDpi xmlns:a14="http://schemas.microsoft.com/office/drawing/2010/main"/>
                            </a:ext>
                          </a:extLst>
                        </a:blip>
                        <a:stretch>
                          <a:fillRect/>
                        </a:stretch>
                      </p166:blipFill>
                      <p166:spPr xmlns:p166="http://schemas.microsoft.com/office/powerpoint/2016/6/main">
                        <a:xfrm>
                          <a:off x="0" y="0"/>
                          <a:ext cx="1975976" cy="1111486"/>
                        </a:xfrm>
                        <a:prstGeom prst="rect">
                          <a:avLst/>
                        </a:prstGeom>
                        <a:ln w="3175">
                          <a:solidFill>
                            <a:prstClr val="ltGray"/>
                          </a:solidFill>
                        </a:ln>
                      </p166:spPr>
                    </pslz:zmPr>
                  </pslz:sldZmObj>
                </pslz:sldZm>
              </a:graphicData>
            </a:graphic>
          </p:graphicFrame>
        </mc:Choice>
        <mc:Fallback xmlns="">
          <p:pic>
            <p:nvPicPr>
              <p:cNvPr id="134" name="Folienzoom - 4/5">
                <a:hlinkClick r:id="rId21" action="ppaction://hlinksldjump"/>
                <a:extLst>
                  <a:ext uri="{FF2B5EF4-FFF2-40B4-BE49-F238E27FC236}">
                    <a16:creationId xmlns:a16="http://schemas.microsoft.com/office/drawing/2014/main" id="{E62F3464-8E44-4181-B0C8-D108886CE600}"/>
                  </a:ext>
                </a:extLst>
              </p:cNvPr>
              <p:cNvPicPr>
                <a:picLocks noGrp="1" noRot="1" noChangeAspect="1" noMove="1" noResize="1" noEditPoints="1" noAdjustHandles="1" noChangeArrowheads="1" noChangeShapeType="1"/>
              </p:cNvPicPr>
              <p:nvPr/>
            </p:nvPicPr>
            <p:blipFill>
              <a:blip r:embed="rId19">
                <a:extLst>
                  <a:ext uri="{28A0092B-C50C-407E-A947-70E740481C1C}">
                    <a14:useLocalDpi xmlns:a14="http://schemas.microsoft.com/office/drawing/2010/main" val="0"/>
                  </a:ext>
                </a:extLst>
              </a:blip>
              <a:stretch>
                <a:fillRect/>
              </a:stretch>
            </p:blipFill>
            <p:spPr>
              <a:xfrm>
                <a:off x="8192031" y="4603275"/>
                <a:ext cx="1975976" cy="1111486"/>
              </a:xfrm>
              <a:prstGeom prst="rect">
                <a:avLst/>
              </a:prstGeom>
              <a:ln w="3175">
                <a:solidFill>
                  <a:prstClr val="ltGray"/>
                </a:solidFill>
              </a:ln>
            </p:spPr>
          </p:pic>
        </mc:Fallback>
      </mc:AlternateContent>
      <mc:AlternateContent xmlns:mc="http://schemas.openxmlformats.org/markup-compatibility/2006" xmlns:pslz="http://schemas.microsoft.com/office/powerpoint/2016/slidezoom">
        <mc:Choice Requires="pslz">
          <p:graphicFrame>
            <p:nvGraphicFramePr>
              <p:cNvPr id="114" name="Folienzoom - 4/4">
                <a:extLst>
                  <a:ext uri="{FF2B5EF4-FFF2-40B4-BE49-F238E27FC236}">
                    <a16:creationId xmlns:a16="http://schemas.microsoft.com/office/drawing/2014/main" id="{7CEDB38F-3747-4029-9E15-E056631E867A}"/>
                  </a:ext>
                </a:extLst>
              </p:cNvPr>
              <p:cNvGraphicFramePr>
                <a:graphicFrameLocks noChangeAspect="1"/>
              </p:cNvGraphicFramePr>
              <p:nvPr>
                <p:extLst>
                  <p:ext uri="{D42A27DB-BD31-4B8C-83A1-F6EECF244321}">
                    <p14:modId xmlns:p14="http://schemas.microsoft.com/office/powerpoint/2010/main" val="1736064905"/>
                  </p:ext>
                </p:extLst>
              </p:nvPr>
            </p:nvGraphicFramePr>
            <p:xfrm>
              <a:off x="6143184" y="4626385"/>
              <a:ext cx="1980852" cy="1114229"/>
            </p:xfrm>
            <a:graphic>
              <a:graphicData uri="http://schemas.microsoft.com/office/powerpoint/2016/slidezoom">
                <pslz:sldZm>
                  <pslz:sldZmObj sldId="287" cId="2627552705">
                    <pslz:zmPr id="{074134CD-36DC-429F-8186-E55B7F659B53}" returnToParent="0" imageType="cover" transitionDur="1000">
                      <p166:blipFill xmlns:p166="http://schemas.microsoft.com/office/powerpoint/2016/6/main">
                        <a:blip r:embed="rId22" cstate="screen">
                          <a:extLst>
                            <a:ext uri="{28A0092B-C50C-407E-A947-70E740481C1C}">
                              <a14:useLocalDpi xmlns:a14="http://schemas.microsoft.com/office/drawing/2010/main"/>
                            </a:ext>
                          </a:extLst>
                        </a:blip>
                        <a:stretch>
                          <a:fillRect/>
                        </a:stretch>
                      </p166:blipFill>
                      <p166:spPr xmlns:p166="http://schemas.microsoft.com/office/powerpoint/2016/6/main">
                        <a:xfrm>
                          <a:off x="0" y="0"/>
                          <a:ext cx="1980852" cy="1114229"/>
                        </a:xfrm>
                        <a:prstGeom prst="rect">
                          <a:avLst/>
                        </a:prstGeom>
                        <a:ln w="3175">
                          <a:solidFill>
                            <a:prstClr val="ltGray"/>
                          </a:solidFill>
                        </a:ln>
                      </p166:spPr>
                    </pslz:zmPr>
                  </pslz:sldZmObj>
                </pslz:sldZm>
              </a:graphicData>
            </a:graphic>
          </p:graphicFrame>
        </mc:Choice>
        <mc:Fallback xmlns="">
          <p:pic>
            <p:nvPicPr>
              <p:cNvPr id="114" name="Folienzoom - 4/4">
                <a:hlinkClick r:id="rId23" action="ppaction://hlinksldjump"/>
                <a:extLst>
                  <a:ext uri="{FF2B5EF4-FFF2-40B4-BE49-F238E27FC236}">
                    <a16:creationId xmlns:a16="http://schemas.microsoft.com/office/drawing/2014/main" id="{7CEDB38F-3747-4029-9E15-E056631E867A}"/>
                  </a:ext>
                </a:extLst>
              </p:cNvPr>
              <p:cNvPicPr>
                <a:picLocks noGrp="1" noRot="1" noChangeAspect="1" noMove="1" noResize="1" noEditPoints="1" noAdjustHandles="1" noChangeArrowheads="1" noChangeShapeType="1"/>
              </p:cNvPicPr>
              <p:nvPr/>
            </p:nvPicPr>
            <p:blipFill>
              <a:blip r:embed="rId19">
                <a:extLst>
                  <a:ext uri="{28A0092B-C50C-407E-A947-70E740481C1C}">
                    <a14:useLocalDpi xmlns:a14="http://schemas.microsoft.com/office/drawing/2010/main" val="0"/>
                  </a:ext>
                </a:extLst>
              </a:blip>
              <a:stretch>
                <a:fillRect/>
              </a:stretch>
            </p:blipFill>
            <p:spPr>
              <a:xfrm>
                <a:off x="6143184" y="4626385"/>
                <a:ext cx="1980852" cy="1114229"/>
              </a:xfrm>
              <a:prstGeom prst="rect">
                <a:avLst/>
              </a:prstGeom>
              <a:ln w="3175">
                <a:solidFill>
                  <a:prstClr val="ltGray"/>
                </a:solidFill>
              </a:ln>
            </p:spPr>
          </p:pic>
        </mc:Fallback>
      </mc:AlternateContent>
      <mc:AlternateContent xmlns:mc="http://schemas.openxmlformats.org/markup-compatibility/2006" xmlns:pslz="http://schemas.microsoft.com/office/powerpoint/2016/slidezoom">
        <mc:Choice Requires="pslz">
          <p:graphicFrame>
            <p:nvGraphicFramePr>
              <p:cNvPr id="93" name="Folienzoom - 4/3">
                <a:extLst>
                  <a:ext uri="{FF2B5EF4-FFF2-40B4-BE49-F238E27FC236}">
                    <a16:creationId xmlns:a16="http://schemas.microsoft.com/office/drawing/2014/main" id="{6A3A7877-0BE7-4A5F-A0D6-CC50543C59D8}"/>
                  </a:ext>
                </a:extLst>
              </p:cNvPr>
              <p:cNvGraphicFramePr>
                <a:graphicFrameLocks noChangeAspect="1"/>
              </p:cNvGraphicFramePr>
              <p:nvPr>
                <p:extLst>
                  <p:ext uri="{D42A27DB-BD31-4B8C-83A1-F6EECF244321}">
                    <p14:modId xmlns:p14="http://schemas.microsoft.com/office/powerpoint/2010/main" val="1044783922"/>
                  </p:ext>
                </p:extLst>
              </p:nvPr>
            </p:nvGraphicFramePr>
            <p:xfrm>
              <a:off x="4093329" y="4624497"/>
              <a:ext cx="1971939" cy="1109216"/>
            </p:xfrm>
            <a:graphic>
              <a:graphicData uri="http://schemas.microsoft.com/office/powerpoint/2016/slidezoom">
                <pslz:sldZm>
                  <pslz:sldZmObj sldId="282" cId="1713479205">
                    <pslz:zmPr id="{97D47C76-B9BD-4FB7-949B-823C41333D96}" returnToParent="0" imageType="cover" transitionDur="1000">
                      <p166:blipFill xmlns:p166="http://schemas.microsoft.com/office/powerpoint/2016/6/main">
                        <a:blip r:embed="rId24" cstate="screen">
                          <a:extLst>
                            <a:ext uri="{28A0092B-C50C-407E-A947-70E740481C1C}">
                              <a14:useLocalDpi xmlns:a14="http://schemas.microsoft.com/office/drawing/2010/main"/>
                            </a:ext>
                          </a:extLst>
                        </a:blip>
                        <a:stretch>
                          <a:fillRect/>
                        </a:stretch>
                      </p166:blipFill>
                      <p166:spPr xmlns:p166="http://schemas.microsoft.com/office/powerpoint/2016/6/main">
                        <a:xfrm>
                          <a:off x="0" y="0"/>
                          <a:ext cx="1971939" cy="1109216"/>
                        </a:xfrm>
                        <a:prstGeom prst="rect">
                          <a:avLst/>
                        </a:prstGeom>
                        <a:ln w="3175">
                          <a:solidFill>
                            <a:prstClr val="ltGray"/>
                          </a:solidFill>
                        </a:ln>
                      </p166:spPr>
                    </pslz:zmPr>
                  </pslz:sldZmObj>
                </pslz:sldZm>
              </a:graphicData>
            </a:graphic>
          </p:graphicFrame>
        </mc:Choice>
        <mc:Fallback xmlns="">
          <p:pic>
            <p:nvPicPr>
              <p:cNvPr id="93" name="Folienzoom - 4/3">
                <a:hlinkClick r:id="rId25" action="ppaction://hlinksldjump"/>
                <a:extLst>
                  <a:ext uri="{FF2B5EF4-FFF2-40B4-BE49-F238E27FC236}">
                    <a16:creationId xmlns:a16="http://schemas.microsoft.com/office/drawing/2014/main" id="{6A3A7877-0BE7-4A5F-A0D6-CC50543C59D8}"/>
                  </a:ext>
                </a:extLst>
              </p:cNvPr>
              <p:cNvPicPr>
                <a:picLocks noGrp="1" noRot="1" noChangeAspect="1" noMove="1" noResize="1" noEditPoints="1" noAdjustHandles="1" noChangeArrowheads="1" noChangeShapeType="1"/>
              </p:cNvPicPr>
              <p:nvPr/>
            </p:nvPicPr>
            <p:blipFill>
              <a:blip r:embed="rId19">
                <a:extLst>
                  <a:ext uri="{28A0092B-C50C-407E-A947-70E740481C1C}">
                    <a14:useLocalDpi xmlns:a14="http://schemas.microsoft.com/office/drawing/2010/main" val="0"/>
                  </a:ext>
                </a:extLst>
              </a:blip>
              <a:stretch>
                <a:fillRect/>
              </a:stretch>
            </p:blipFill>
            <p:spPr>
              <a:xfrm>
                <a:off x="4093329" y="4624497"/>
                <a:ext cx="1971939" cy="1109216"/>
              </a:xfrm>
              <a:prstGeom prst="rect">
                <a:avLst/>
              </a:prstGeom>
              <a:ln w="3175">
                <a:solidFill>
                  <a:prstClr val="ltGray"/>
                </a:solidFill>
              </a:ln>
            </p:spPr>
          </p:pic>
        </mc:Fallback>
      </mc:AlternateContent>
      <mc:AlternateContent xmlns:mc="http://schemas.openxmlformats.org/markup-compatibility/2006" xmlns:pslz="http://schemas.microsoft.com/office/powerpoint/2016/slidezoom">
        <mc:Choice Requires="pslz">
          <p:graphicFrame>
            <p:nvGraphicFramePr>
              <p:cNvPr id="82" name="Folienzoom - 4/2">
                <a:extLst>
                  <a:ext uri="{FF2B5EF4-FFF2-40B4-BE49-F238E27FC236}">
                    <a16:creationId xmlns:a16="http://schemas.microsoft.com/office/drawing/2014/main" id="{48A89C60-6FFC-4B57-AA21-850830654208}"/>
                  </a:ext>
                </a:extLst>
              </p:cNvPr>
              <p:cNvGraphicFramePr>
                <a:graphicFrameLocks noChangeAspect="1"/>
              </p:cNvGraphicFramePr>
              <p:nvPr>
                <p:extLst>
                  <p:ext uri="{D42A27DB-BD31-4B8C-83A1-F6EECF244321}">
                    <p14:modId xmlns:p14="http://schemas.microsoft.com/office/powerpoint/2010/main" val="2029154946"/>
                  </p:ext>
                </p:extLst>
              </p:nvPr>
            </p:nvGraphicFramePr>
            <p:xfrm>
              <a:off x="2036530" y="4602484"/>
              <a:ext cx="1996382" cy="1122965"/>
            </p:xfrm>
            <a:graphic>
              <a:graphicData uri="http://schemas.microsoft.com/office/powerpoint/2016/slidezoom">
                <pslz:sldZm>
                  <pslz:sldZmObj sldId="277" cId="1083251038">
                    <pslz:zmPr id="{20BFE3CD-D689-4CA3-9F02-1D896603F94E}" returnToParent="0" imageType="cover" transitionDur="1000">
                      <p166:blipFill xmlns:p166="http://schemas.microsoft.com/office/powerpoint/2016/6/main">
                        <a:blip r:embed="rId26" cstate="screen">
                          <a:extLst>
                            <a:ext uri="{28A0092B-C50C-407E-A947-70E740481C1C}">
                              <a14:useLocalDpi xmlns:a14="http://schemas.microsoft.com/office/drawing/2010/main"/>
                            </a:ext>
                          </a:extLst>
                        </a:blip>
                        <a:stretch>
                          <a:fillRect/>
                        </a:stretch>
                      </p166:blipFill>
                      <p166:spPr xmlns:p166="http://schemas.microsoft.com/office/powerpoint/2016/6/main">
                        <a:xfrm>
                          <a:off x="0" y="0"/>
                          <a:ext cx="1996382" cy="1122965"/>
                        </a:xfrm>
                        <a:prstGeom prst="rect">
                          <a:avLst/>
                        </a:prstGeom>
                        <a:ln w="3175">
                          <a:solidFill>
                            <a:prstClr val="ltGray"/>
                          </a:solidFill>
                        </a:ln>
                      </p166:spPr>
                    </pslz:zmPr>
                  </pslz:sldZmObj>
                </pslz:sldZm>
              </a:graphicData>
            </a:graphic>
          </p:graphicFrame>
        </mc:Choice>
        <mc:Fallback xmlns="">
          <p:pic>
            <p:nvPicPr>
              <p:cNvPr id="82" name="Folienzoom - 4/2">
                <a:hlinkClick r:id="rId27" action="ppaction://hlinksldjump"/>
                <a:extLst>
                  <a:ext uri="{FF2B5EF4-FFF2-40B4-BE49-F238E27FC236}">
                    <a16:creationId xmlns:a16="http://schemas.microsoft.com/office/drawing/2014/main" id="{48A89C60-6FFC-4B57-AA21-850830654208}"/>
                  </a:ext>
                </a:extLst>
              </p:cNvPr>
              <p:cNvPicPr>
                <a:picLocks noGrp="1" noRot="1" noChangeAspect="1" noMove="1" noResize="1" noEditPoints="1" noAdjustHandles="1" noChangeArrowheads="1" noChangeShapeType="1"/>
              </p:cNvPicPr>
              <p:nvPr/>
            </p:nvPicPr>
            <p:blipFill>
              <a:blip r:embed="rId19">
                <a:extLst>
                  <a:ext uri="{28A0092B-C50C-407E-A947-70E740481C1C}">
                    <a14:useLocalDpi xmlns:a14="http://schemas.microsoft.com/office/drawing/2010/main" val="0"/>
                  </a:ext>
                </a:extLst>
              </a:blip>
              <a:stretch>
                <a:fillRect/>
              </a:stretch>
            </p:blipFill>
            <p:spPr>
              <a:xfrm>
                <a:off x="2036530" y="4602484"/>
                <a:ext cx="1996382" cy="1122965"/>
              </a:xfrm>
              <a:prstGeom prst="rect">
                <a:avLst/>
              </a:prstGeom>
              <a:ln w="3175">
                <a:solidFill>
                  <a:prstClr val="ltGray"/>
                </a:solidFill>
              </a:ln>
            </p:spPr>
          </p:pic>
        </mc:Fallback>
      </mc:AlternateContent>
      <mc:AlternateContent xmlns:mc="http://schemas.openxmlformats.org/markup-compatibility/2006" xmlns:pslz="http://schemas.microsoft.com/office/powerpoint/2016/slidezoom">
        <mc:Choice Requires="pslz">
          <p:graphicFrame>
            <p:nvGraphicFramePr>
              <p:cNvPr id="34" name="Folienzoom - 4/1">
                <a:extLst>
                  <a:ext uri="{FF2B5EF4-FFF2-40B4-BE49-F238E27FC236}">
                    <a16:creationId xmlns:a16="http://schemas.microsoft.com/office/drawing/2014/main" id="{37EF6882-75F2-4FF0-9DF5-0CC26FEE60D8}"/>
                  </a:ext>
                </a:extLst>
              </p:cNvPr>
              <p:cNvGraphicFramePr>
                <a:graphicFrameLocks noChangeAspect="1"/>
              </p:cNvGraphicFramePr>
              <p:nvPr>
                <p:extLst>
                  <p:ext uri="{D42A27DB-BD31-4B8C-83A1-F6EECF244321}">
                    <p14:modId xmlns:p14="http://schemas.microsoft.com/office/powerpoint/2010/main" val="486453230"/>
                  </p:ext>
                </p:extLst>
              </p:nvPr>
            </p:nvGraphicFramePr>
            <p:xfrm>
              <a:off x="0" y="4594769"/>
              <a:ext cx="2015355" cy="1133637"/>
            </p:xfrm>
            <a:graphic>
              <a:graphicData uri="http://schemas.microsoft.com/office/powerpoint/2016/slidezoom">
                <pslz:sldZm>
                  <pslz:sldZmObj sldId="271" cId="2738594996">
                    <pslz:zmPr id="{2456DF3D-2160-44DB-850E-382AC2A993E3}" returnToParent="0" imageType="cover" transitionDur="1000">
                      <p166:blipFill xmlns:p166="http://schemas.microsoft.com/office/powerpoint/2016/6/main">
                        <a:blip r:embed="rId28" cstate="screen">
                          <a:extLst>
                            <a:ext uri="{28A0092B-C50C-407E-A947-70E740481C1C}">
                              <a14:useLocalDpi xmlns:a14="http://schemas.microsoft.com/office/drawing/2010/main"/>
                            </a:ext>
                          </a:extLst>
                        </a:blip>
                        <a:stretch>
                          <a:fillRect/>
                        </a:stretch>
                      </p166:blipFill>
                      <p166:spPr xmlns:p166="http://schemas.microsoft.com/office/powerpoint/2016/6/main">
                        <a:xfrm>
                          <a:off x="0" y="0"/>
                          <a:ext cx="2015355" cy="1133637"/>
                        </a:xfrm>
                        <a:prstGeom prst="rect">
                          <a:avLst/>
                        </a:prstGeom>
                        <a:ln w="3175">
                          <a:solidFill>
                            <a:prstClr val="ltGray"/>
                          </a:solidFill>
                        </a:ln>
                      </p166:spPr>
                    </pslz:zmPr>
                  </pslz:sldZmObj>
                </pslz:sldZm>
              </a:graphicData>
            </a:graphic>
          </p:graphicFrame>
        </mc:Choice>
        <mc:Fallback xmlns="">
          <p:pic>
            <p:nvPicPr>
              <p:cNvPr id="34" name="Folienzoom - 4/1">
                <a:hlinkClick r:id="rId29" action="ppaction://hlinksldjump"/>
                <a:extLst>
                  <a:ext uri="{FF2B5EF4-FFF2-40B4-BE49-F238E27FC236}">
                    <a16:creationId xmlns:a16="http://schemas.microsoft.com/office/drawing/2014/main" id="{37EF6882-75F2-4FF0-9DF5-0CC26FEE60D8}"/>
                  </a:ext>
                </a:extLst>
              </p:cNvPr>
              <p:cNvPicPr>
                <a:picLocks noGrp="1" noRot="1" noChangeAspect="1" noMove="1" noResize="1" noEditPoints="1" noAdjustHandles="1" noChangeArrowheads="1" noChangeShapeType="1"/>
              </p:cNvPicPr>
              <p:nvPr/>
            </p:nvPicPr>
            <p:blipFill>
              <a:blip r:embed="rId19">
                <a:extLst>
                  <a:ext uri="{28A0092B-C50C-407E-A947-70E740481C1C}">
                    <a14:useLocalDpi xmlns:a14="http://schemas.microsoft.com/office/drawing/2010/main" val="0"/>
                  </a:ext>
                </a:extLst>
              </a:blip>
              <a:stretch>
                <a:fillRect/>
              </a:stretch>
            </p:blipFill>
            <p:spPr>
              <a:xfrm>
                <a:off x="0" y="4594769"/>
                <a:ext cx="2015355" cy="1133637"/>
              </a:xfrm>
              <a:prstGeom prst="rect">
                <a:avLst/>
              </a:prstGeom>
              <a:ln w="3175">
                <a:solidFill>
                  <a:prstClr val="ltGray"/>
                </a:solidFill>
              </a:ln>
            </p:spPr>
          </p:pic>
        </mc:Fallback>
      </mc:AlternateContent>
      <mc:AlternateContent xmlns:mc="http://schemas.openxmlformats.org/markup-compatibility/2006" xmlns:pslz="http://schemas.microsoft.com/office/powerpoint/2016/slidezoom">
        <mc:Choice Requires="pslz">
          <p:graphicFrame>
            <p:nvGraphicFramePr>
              <p:cNvPr id="150" name="Folienzoom - 3/6">
                <a:extLst>
                  <a:ext uri="{FF2B5EF4-FFF2-40B4-BE49-F238E27FC236}">
                    <a16:creationId xmlns:a16="http://schemas.microsoft.com/office/drawing/2014/main" id="{8ACF8313-CDA4-457B-9FEF-A9992B3DEC94}"/>
                  </a:ext>
                </a:extLst>
              </p:cNvPr>
              <p:cNvGraphicFramePr>
                <a:graphicFrameLocks noChangeAspect="1"/>
              </p:cNvGraphicFramePr>
              <p:nvPr>
                <p:extLst>
                  <p:ext uri="{D42A27DB-BD31-4B8C-83A1-F6EECF244321}">
                    <p14:modId xmlns:p14="http://schemas.microsoft.com/office/powerpoint/2010/main" val="1464446806"/>
                  </p:ext>
                </p:extLst>
              </p:nvPr>
            </p:nvGraphicFramePr>
            <p:xfrm>
              <a:off x="10234456" y="3465261"/>
              <a:ext cx="1962000" cy="1103625"/>
            </p:xfrm>
            <a:graphic>
              <a:graphicData uri="http://schemas.microsoft.com/office/powerpoint/2016/slidezoom">
                <pslz:sldZm>
                  <pslz:sldZmObj sldId="296" cId="1537631514">
                    <pslz:zmPr id="{95EC5095-BDEC-4F16-B3C9-7617C712EEE5}" returnToParent="0" imageType="cover" transitionDur="1000">
                      <p166:blipFill xmlns:p166="http://schemas.microsoft.com/office/powerpoint/2016/6/main">
                        <a:blip r:embed="rId30" cstate="screen">
                          <a:extLst>
                            <a:ext uri="{28A0092B-C50C-407E-A947-70E740481C1C}">
                              <a14:useLocalDpi xmlns:a14="http://schemas.microsoft.com/office/drawing/2010/main"/>
                            </a:ext>
                          </a:extLst>
                        </a:blip>
                        <a:stretch>
                          <a:fillRect/>
                        </a:stretch>
                      </p166:blipFill>
                      <p166:spPr xmlns:p166="http://schemas.microsoft.com/office/powerpoint/2016/6/main">
                        <a:xfrm>
                          <a:off x="0" y="0"/>
                          <a:ext cx="1962000" cy="1103625"/>
                        </a:xfrm>
                        <a:prstGeom prst="rect">
                          <a:avLst/>
                        </a:prstGeom>
                        <a:ln w="3175">
                          <a:solidFill>
                            <a:prstClr val="ltGray"/>
                          </a:solidFill>
                        </a:ln>
                      </p166:spPr>
                    </pslz:zmPr>
                  </pslz:sldZmObj>
                </pslz:sldZm>
              </a:graphicData>
            </a:graphic>
          </p:graphicFrame>
        </mc:Choice>
        <mc:Fallback xmlns="">
          <p:pic>
            <p:nvPicPr>
              <p:cNvPr id="150" name="Folienzoom - 3/6">
                <a:hlinkClick r:id="rId31" action="ppaction://hlinksldjump"/>
                <a:extLst>
                  <a:ext uri="{FF2B5EF4-FFF2-40B4-BE49-F238E27FC236}">
                    <a16:creationId xmlns:a16="http://schemas.microsoft.com/office/drawing/2014/main" id="{8ACF8313-CDA4-457B-9FEF-A9992B3DEC94}"/>
                  </a:ext>
                </a:extLst>
              </p:cNvPr>
              <p:cNvPicPr>
                <a:picLocks noGrp="1" noRot="1" noChangeAspect="1" noMove="1" noResize="1" noEditPoints="1" noAdjustHandles="1" noChangeArrowheads="1" noChangeShapeType="1"/>
              </p:cNvPicPr>
              <p:nvPr/>
            </p:nvPicPr>
            <p:blipFill>
              <a:blip r:embed="rId32">
                <a:extLst>
                  <a:ext uri="{28A0092B-C50C-407E-A947-70E740481C1C}">
                    <a14:useLocalDpi xmlns:a14="http://schemas.microsoft.com/office/drawing/2010/main" val="0"/>
                  </a:ext>
                </a:extLst>
              </a:blip>
              <a:stretch>
                <a:fillRect/>
              </a:stretch>
            </p:blipFill>
            <p:spPr>
              <a:xfrm>
                <a:off x="10234456" y="3465261"/>
                <a:ext cx="1962000" cy="1103625"/>
              </a:xfrm>
              <a:prstGeom prst="rect">
                <a:avLst/>
              </a:prstGeom>
              <a:ln w="3175">
                <a:solidFill>
                  <a:prstClr val="ltGray"/>
                </a:solidFill>
              </a:ln>
            </p:spPr>
          </p:pic>
        </mc:Fallback>
      </mc:AlternateContent>
      <mc:AlternateContent xmlns:mc="http://schemas.openxmlformats.org/markup-compatibility/2006" xmlns:pslz="http://schemas.microsoft.com/office/powerpoint/2016/slidezoom">
        <mc:Choice Requires="pslz">
          <p:graphicFrame>
            <p:nvGraphicFramePr>
              <p:cNvPr id="130" name="Folienzoom - 3/5">
                <a:extLst>
                  <a:ext uri="{FF2B5EF4-FFF2-40B4-BE49-F238E27FC236}">
                    <a16:creationId xmlns:a16="http://schemas.microsoft.com/office/drawing/2014/main" id="{02F074A4-6E41-42B2-A054-0F706F882739}"/>
                  </a:ext>
                </a:extLst>
              </p:cNvPr>
              <p:cNvGraphicFramePr>
                <a:graphicFrameLocks noChangeAspect="1"/>
              </p:cNvGraphicFramePr>
              <p:nvPr>
                <p:extLst>
                  <p:ext uri="{D42A27DB-BD31-4B8C-83A1-F6EECF244321}">
                    <p14:modId xmlns:p14="http://schemas.microsoft.com/office/powerpoint/2010/main" val="2037108983"/>
                  </p:ext>
                </p:extLst>
              </p:nvPr>
            </p:nvGraphicFramePr>
            <p:xfrm>
              <a:off x="8192031" y="3487760"/>
              <a:ext cx="1975976" cy="1111486"/>
            </p:xfrm>
            <a:graphic>
              <a:graphicData uri="http://schemas.microsoft.com/office/powerpoint/2016/slidezoom">
                <pslz:sldZm>
                  <pslz:sldZmObj sldId="291" cId="1096644749">
                    <pslz:zmPr id="{8DEC09B3-439B-40C2-91E9-5DAA30E164BF}" returnToParent="0" imageType="cover" transitionDur="1000">
                      <p166:blipFill xmlns:p166="http://schemas.microsoft.com/office/powerpoint/2016/6/main">
                        <a:blip r:embed="rId33" cstate="screen">
                          <a:extLst>
                            <a:ext uri="{28A0092B-C50C-407E-A947-70E740481C1C}">
                              <a14:useLocalDpi xmlns:a14="http://schemas.microsoft.com/office/drawing/2010/main"/>
                            </a:ext>
                          </a:extLst>
                        </a:blip>
                        <a:stretch>
                          <a:fillRect/>
                        </a:stretch>
                      </p166:blipFill>
                      <p166:spPr xmlns:p166="http://schemas.microsoft.com/office/powerpoint/2016/6/main">
                        <a:xfrm>
                          <a:off x="0" y="0"/>
                          <a:ext cx="1975976" cy="1111486"/>
                        </a:xfrm>
                        <a:prstGeom prst="rect">
                          <a:avLst/>
                        </a:prstGeom>
                        <a:ln w="3175">
                          <a:solidFill>
                            <a:prstClr val="ltGray"/>
                          </a:solidFill>
                        </a:ln>
                      </p166:spPr>
                    </pslz:zmPr>
                  </pslz:sldZmObj>
                </pslz:sldZm>
              </a:graphicData>
            </a:graphic>
          </p:graphicFrame>
        </mc:Choice>
        <mc:Fallback xmlns="">
          <p:pic>
            <p:nvPicPr>
              <p:cNvPr id="130" name="Folienzoom - 3/5">
                <a:hlinkClick r:id="rId34" action="ppaction://hlinksldjump"/>
                <a:extLst>
                  <a:ext uri="{FF2B5EF4-FFF2-40B4-BE49-F238E27FC236}">
                    <a16:creationId xmlns:a16="http://schemas.microsoft.com/office/drawing/2014/main" id="{02F074A4-6E41-42B2-A054-0F706F882739}"/>
                  </a:ext>
                </a:extLst>
              </p:cNvPr>
              <p:cNvPicPr>
                <a:picLocks noGrp="1" noRot="1" noChangeAspect="1" noMove="1" noResize="1" noEditPoints="1" noAdjustHandles="1" noChangeArrowheads="1" noChangeShapeType="1"/>
              </p:cNvPicPr>
              <p:nvPr/>
            </p:nvPicPr>
            <p:blipFill>
              <a:blip r:embed="rId32">
                <a:extLst>
                  <a:ext uri="{28A0092B-C50C-407E-A947-70E740481C1C}">
                    <a14:useLocalDpi xmlns:a14="http://schemas.microsoft.com/office/drawing/2010/main" val="0"/>
                  </a:ext>
                </a:extLst>
              </a:blip>
              <a:stretch>
                <a:fillRect/>
              </a:stretch>
            </p:blipFill>
            <p:spPr>
              <a:xfrm>
                <a:off x="8192031" y="3487760"/>
                <a:ext cx="1975976" cy="1111486"/>
              </a:xfrm>
              <a:prstGeom prst="rect">
                <a:avLst/>
              </a:prstGeom>
              <a:ln w="3175">
                <a:solidFill>
                  <a:prstClr val="ltGray"/>
                </a:solidFill>
              </a:ln>
            </p:spPr>
          </p:pic>
        </mc:Fallback>
      </mc:AlternateContent>
      <mc:AlternateContent xmlns:mc="http://schemas.openxmlformats.org/markup-compatibility/2006" xmlns:pslz="http://schemas.microsoft.com/office/powerpoint/2016/slidezoom">
        <mc:Choice Requires="pslz">
          <p:graphicFrame>
            <p:nvGraphicFramePr>
              <p:cNvPr id="110" name="Folienzoom - 3/4">
                <a:extLst>
                  <a:ext uri="{FF2B5EF4-FFF2-40B4-BE49-F238E27FC236}">
                    <a16:creationId xmlns:a16="http://schemas.microsoft.com/office/drawing/2014/main" id="{82836F43-6125-4DC5-8EFE-996F6EFFF086}"/>
                  </a:ext>
                </a:extLst>
              </p:cNvPr>
              <p:cNvGraphicFramePr>
                <a:graphicFrameLocks noChangeAspect="1"/>
              </p:cNvGraphicFramePr>
              <p:nvPr>
                <p:extLst>
                  <p:ext uri="{D42A27DB-BD31-4B8C-83A1-F6EECF244321}">
                    <p14:modId xmlns:p14="http://schemas.microsoft.com/office/powerpoint/2010/main" val="3355161555"/>
                  </p:ext>
                </p:extLst>
              </p:nvPr>
            </p:nvGraphicFramePr>
            <p:xfrm>
              <a:off x="6143184" y="3471158"/>
              <a:ext cx="1980852" cy="1114229"/>
            </p:xfrm>
            <a:graphic>
              <a:graphicData uri="http://schemas.microsoft.com/office/powerpoint/2016/slidezoom">
                <pslz:sldZm>
                  <pslz:sldZmObj sldId="286" cId="1321349439">
                    <pslz:zmPr id="{3D1CF146-AA8C-4087-BC66-77BEE191AC7A}" returnToParent="0" imageType="cover" transitionDur="1000">
                      <p166:blipFill xmlns:p166="http://schemas.microsoft.com/office/powerpoint/2016/6/main">
                        <a:blip r:embed="rId35" cstate="screen">
                          <a:extLst>
                            <a:ext uri="{28A0092B-C50C-407E-A947-70E740481C1C}">
                              <a14:useLocalDpi xmlns:a14="http://schemas.microsoft.com/office/drawing/2010/main"/>
                            </a:ext>
                          </a:extLst>
                        </a:blip>
                        <a:stretch>
                          <a:fillRect/>
                        </a:stretch>
                      </p166:blipFill>
                      <p166:spPr xmlns:p166="http://schemas.microsoft.com/office/powerpoint/2016/6/main">
                        <a:xfrm>
                          <a:off x="0" y="0"/>
                          <a:ext cx="1980852" cy="1114229"/>
                        </a:xfrm>
                        <a:prstGeom prst="rect">
                          <a:avLst/>
                        </a:prstGeom>
                        <a:ln w="3175">
                          <a:solidFill>
                            <a:prstClr val="ltGray"/>
                          </a:solidFill>
                        </a:ln>
                      </p166:spPr>
                    </pslz:zmPr>
                  </pslz:sldZmObj>
                </pslz:sldZm>
              </a:graphicData>
            </a:graphic>
          </p:graphicFrame>
        </mc:Choice>
        <mc:Fallback xmlns="">
          <p:pic>
            <p:nvPicPr>
              <p:cNvPr id="110" name="Folienzoom - 3/4">
                <a:hlinkClick r:id="rId36" action="ppaction://hlinksldjump"/>
                <a:extLst>
                  <a:ext uri="{FF2B5EF4-FFF2-40B4-BE49-F238E27FC236}">
                    <a16:creationId xmlns:a16="http://schemas.microsoft.com/office/drawing/2014/main" id="{82836F43-6125-4DC5-8EFE-996F6EFFF086}"/>
                  </a:ext>
                </a:extLst>
              </p:cNvPr>
              <p:cNvPicPr>
                <a:picLocks noGrp="1" noRot="1" noChangeAspect="1" noMove="1" noResize="1" noEditPoints="1" noAdjustHandles="1" noChangeArrowheads="1" noChangeShapeType="1"/>
              </p:cNvPicPr>
              <p:nvPr/>
            </p:nvPicPr>
            <p:blipFill>
              <a:blip r:embed="rId32">
                <a:extLst>
                  <a:ext uri="{28A0092B-C50C-407E-A947-70E740481C1C}">
                    <a14:useLocalDpi xmlns:a14="http://schemas.microsoft.com/office/drawing/2010/main" val="0"/>
                  </a:ext>
                </a:extLst>
              </a:blip>
              <a:stretch>
                <a:fillRect/>
              </a:stretch>
            </p:blipFill>
            <p:spPr>
              <a:xfrm>
                <a:off x="6143184" y="3471158"/>
                <a:ext cx="1980852" cy="1114229"/>
              </a:xfrm>
              <a:prstGeom prst="rect">
                <a:avLst/>
              </a:prstGeom>
              <a:ln w="3175">
                <a:solidFill>
                  <a:prstClr val="ltGray"/>
                </a:solidFill>
              </a:ln>
            </p:spPr>
          </p:pic>
        </mc:Fallback>
      </mc:AlternateContent>
      <mc:AlternateContent xmlns:mc="http://schemas.openxmlformats.org/markup-compatibility/2006" xmlns:pslz="http://schemas.microsoft.com/office/powerpoint/2016/slidezoom">
        <mc:Choice Requires="pslz">
          <p:graphicFrame>
            <p:nvGraphicFramePr>
              <p:cNvPr id="91" name="Folienzoom - 3/3">
                <a:extLst>
                  <a:ext uri="{FF2B5EF4-FFF2-40B4-BE49-F238E27FC236}">
                    <a16:creationId xmlns:a16="http://schemas.microsoft.com/office/drawing/2014/main" id="{CB691788-42FD-4287-A593-AC756E6DE1DE}"/>
                  </a:ext>
                </a:extLst>
              </p:cNvPr>
              <p:cNvGraphicFramePr>
                <a:graphicFrameLocks noChangeAspect="1"/>
              </p:cNvGraphicFramePr>
              <p:nvPr>
                <p:extLst>
                  <p:ext uri="{D42A27DB-BD31-4B8C-83A1-F6EECF244321}">
                    <p14:modId xmlns:p14="http://schemas.microsoft.com/office/powerpoint/2010/main" val="2632464559"/>
                  </p:ext>
                </p:extLst>
              </p:nvPr>
            </p:nvGraphicFramePr>
            <p:xfrm>
              <a:off x="4091808" y="3461381"/>
              <a:ext cx="1971939" cy="1109216"/>
            </p:xfrm>
            <a:graphic>
              <a:graphicData uri="http://schemas.microsoft.com/office/powerpoint/2016/slidezoom">
                <pslz:sldZm>
                  <pslz:sldZmObj sldId="281" cId="317693037">
                    <pslz:zmPr id="{0A489BAF-63CA-4004-9840-7EEF435E19F9}" returnToParent="0" imageType="cover" transitionDur="1000">
                      <p166:blipFill xmlns:p166="http://schemas.microsoft.com/office/powerpoint/2016/6/main">
                        <a:blip r:embed="rId37" cstate="screen">
                          <a:extLst>
                            <a:ext uri="{28A0092B-C50C-407E-A947-70E740481C1C}">
                              <a14:useLocalDpi xmlns:a14="http://schemas.microsoft.com/office/drawing/2010/main"/>
                            </a:ext>
                          </a:extLst>
                        </a:blip>
                        <a:stretch>
                          <a:fillRect/>
                        </a:stretch>
                      </p166:blipFill>
                      <p166:spPr xmlns:p166="http://schemas.microsoft.com/office/powerpoint/2016/6/main">
                        <a:xfrm>
                          <a:off x="0" y="0"/>
                          <a:ext cx="1971939" cy="1109216"/>
                        </a:xfrm>
                        <a:prstGeom prst="rect">
                          <a:avLst/>
                        </a:prstGeom>
                        <a:ln w="3175">
                          <a:solidFill>
                            <a:prstClr val="ltGray"/>
                          </a:solidFill>
                        </a:ln>
                      </p166:spPr>
                    </pslz:zmPr>
                  </pslz:sldZmObj>
                </pslz:sldZm>
              </a:graphicData>
            </a:graphic>
          </p:graphicFrame>
        </mc:Choice>
        <mc:Fallback xmlns="">
          <p:pic>
            <p:nvPicPr>
              <p:cNvPr id="91" name="Folienzoom - 3/3">
                <a:hlinkClick r:id="rId38" action="ppaction://hlinksldjump"/>
                <a:extLst>
                  <a:ext uri="{FF2B5EF4-FFF2-40B4-BE49-F238E27FC236}">
                    <a16:creationId xmlns:a16="http://schemas.microsoft.com/office/drawing/2014/main" id="{CB691788-42FD-4287-A593-AC756E6DE1DE}"/>
                  </a:ext>
                </a:extLst>
              </p:cNvPr>
              <p:cNvPicPr>
                <a:picLocks noGrp="1" noRot="1" noChangeAspect="1" noMove="1" noResize="1" noEditPoints="1" noAdjustHandles="1" noChangeArrowheads="1" noChangeShapeType="1"/>
              </p:cNvPicPr>
              <p:nvPr/>
            </p:nvPicPr>
            <p:blipFill>
              <a:blip r:embed="rId32">
                <a:extLst>
                  <a:ext uri="{28A0092B-C50C-407E-A947-70E740481C1C}">
                    <a14:useLocalDpi xmlns:a14="http://schemas.microsoft.com/office/drawing/2010/main" val="0"/>
                  </a:ext>
                </a:extLst>
              </a:blip>
              <a:stretch>
                <a:fillRect/>
              </a:stretch>
            </p:blipFill>
            <p:spPr>
              <a:xfrm>
                <a:off x="4091808" y="3461381"/>
                <a:ext cx="1971939" cy="1109216"/>
              </a:xfrm>
              <a:prstGeom prst="rect">
                <a:avLst/>
              </a:prstGeom>
              <a:ln w="3175">
                <a:solidFill>
                  <a:prstClr val="ltGray"/>
                </a:solidFill>
              </a:ln>
            </p:spPr>
          </p:pic>
        </mc:Fallback>
      </mc:AlternateContent>
      <mc:AlternateContent xmlns:mc="http://schemas.openxmlformats.org/markup-compatibility/2006" xmlns:pslz="http://schemas.microsoft.com/office/powerpoint/2016/slidezoom">
        <mc:Choice Requires="pslz">
          <p:graphicFrame>
            <p:nvGraphicFramePr>
              <p:cNvPr id="79" name="Folienzoom - 3/2">
                <a:extLst>
                  <a:ext uri="{FF2B5EF4-FFF2-40B4-BE49-F238E27FC236}">
                    <a16:creationId xmlns:a16="http://schemas.microsoft.com/office/drawing/2014/main" id="{8C3CD49A-BEFD-4A88-955C-F5777281A357}"/>
                  </a:ext>
                </a:extLst>
              </p:cNvPr>
              <p:cNvGraphicFramePr>
                <a:graphicFrameLocks noChangeAspect="1"/>
              </p:cNvGraphicFramePr>
              <p:nvPr>
                <p:extLst>
                  <p:ext uri="{D42A27DB-BD31-4B8C-83A1-F6EECF244321}">
                    <p14:modId xmlns:p14="http://schemas.microsoft.com/office/powerpoint/2010/main" val="452855624"/>
                  </p:ext>
                </p:extLst>
              </p:nvPr>
            </p:nvGraphicFramePr>
            <p:xfrm>
              <a:off x="2028078" y="3462422"/>
              <a:ext cx="1996382" cy="1122965"/>
            </p:xfrm>
            <a:graphic>
              <a:graphicData uri="http://schemas.microsoft.com/office/powerpoint/2016/slidezoom">
                <pslz:sldZm>
                  <pslz:sldZmObj sldId="276" cId="1442414698">
                    <pslz:zmPr id="{A7F34820-12EE-43E1-BFCF-0138F87C246C}" returnToParent="0" imageType="cover" transitionDur="1000">
                      <p166:blipFill xmlns:p166="http://schemas.microsoft.com/office/powerpoint/2016/6/main">
                        <a:blip r:embed="rId39" cstate="screen">
                          <a:extLst>
                            <a:ext uri="{28A0092B-C50C-407E-A947-70E740481C1C}">
                              <a14:useLocalDpi xmlns:a14="http://schemas.microsoft.com/office/drawing/2010/main"/>
                            </a:ext>
                          </a:extLst>
                        </a:blip>
                        <a:stretch>
                          <a:fillRect/>
                        </a:stretch>
                      </p166:blipFill>
                      <p166:spPr xmlns:p166="http://schemas.microsoft.com/office/powerpoint/2016/6/main">
                        <a:xfrm>
                          <a:off x="0" y="0"/>
                          <a:ext cx="1996382" cy="1122965"/>
                        </a:xfrm>
                        <a:prstGeom prst="rect">
                          <a:avLst/>
                        </a:prstGeom>
                        <a:ln w="3175">
                          <a:solidFill>
                            <a:prstClr val="ltGray"/>
                          </a:solidFill>
                        </a:ln>
                      </p166:spPr>
                    </pslz:zmPr>
                  </pslz:sldZmObj>
                </pslz:sldZm>
              </a:graphicData>
            </a:graphic>
          </p:graphicFrame>
        </mc:Choice>
        <mc:Fallback xmlns="">
          <p:pic>
            <p:nvPicPr>
              <p:cNvPr id="79" name="Folienzoom - 3/2">
                <a:hlinkClick r:id="rId40" action="ppaction://hlinksldjump"/>
                <a:extLst>
                  <a:ext uri="{FF2B5EF4-FFF2-40B4-BE49-F238E27FC236}">
                    <a16:creationId xmlns:a16="http://schemas.microsoft.com/office/drawing/2014/main" id="{8C3CD49A-BEFD-4A88-955C-F5777281A357}"/>
                  </a:ext>
                </a:extLst>
              </p:cNvPr>
              <p:cNvPicPr>
                <a:picLocks noGrp="1" noRot="1" noChangeAspect="1" noMove="1" noResize="1" noEditPoints="1" noAdjustHandles="1" noChangeArrowheads="1" noChangeShapeType="1"/>
              </p:cNvPicPr>
              <p:nvPr/>
            </p:nvPicPr>
            <p:blipFill>
              <a:blip r:embed="rId32">
                <a:extLst>
                  <a:ext uri="{28A0092B-C50C-407E-A947-70E740481C1C}">
                    <a14:useLocalDpi xmlns:a14="http://schemas.microsoft.com/office/drawing/2010/main" val="0"/>
                  </a:ext>
                </a:extLst>
              </a:blip>
              <a:stretch>
                <a:fillRect/>
              </a:stretch>
            </p:blipFill>
            <p:spPr>
              <a:xfrm>
                <a:off x="2028078" y="3462422"/>
                <a:ext cx="1996382" cy="1122965"/>
              </a:xfrm>
              <a:prstGeom prst="rect">
                <a:avLst/>
              </a:prstGeom>
              <a:ln w="3175">
                <a:solidFill>
                  <a:prstClr val="ltGray"/>
                </a:solidFill>
              </a:ln>
            </p:spPr>
          </p:pic>
        </mc:Fallback>
      </mc:AlternateContent>
      <mc:AlternateContent xmlns:mc="http://schemas.openxmlformats.org/markup-compatibility/2006" xmlns:pslz="http://schemas.microsoft.com/office/powerpoint/2016/slidezoom">
        <mc:Choice Requires="pslz">
          <p:graphicFrame>
            <p:nvGraphicFramePr>
              <p:cNvPr id="30" name="Folienzoom - 3/1">
                <a:extLst>
                  <a:ext uri="{FF2B5EF4-FFF2-40B4-BE49-F238E27FC236}">
                    <a16:creationId xmlns:a16="http://schemas.microsoft.com/office/drawing/2014/main" id="{132B3020-CDDA-4B6A-B957-931D76CE9988}"/>
                  </a:ext>
                </a:extLst>
              </p:cNvPr>
              <p:cNvGraphicFramePr>
                <a:graphicFrameLocks noChangeAspect="1"/>
              </p:cNvGraphicFramePr>
              <p:nvPr>
                <p:extLst>
                  <p:ext uri="{D42A27DB-BD31-4B8C-83A1-F6EECF244321}">
                    <p14:modId xmlns:p14="http://schemas.microsoft.com/office/powerpoint/2010/main" val="1493073496"/>
                  </p:ext>
                </p:extLst>
              </p:nvPr>
            </p:nvGraphicFramePr>
            <p:xfrm>
              <a:off x="-4872" y="3475623"/>
              <a:ext cx="2017145" cy="1134644"/>
            </p:xfrm>
            <a:graphic>
              <a:graphicData uri="http://schemas.microsoft.com/office/powerpoint/2016/slidezoom">
                <pslz:sldZm>
                  <pslz:sldZmObj sldId="270" cId="2309015311">
                    <pslz:zmPr id="{23A1A43D-DD8F-4396-9CEC-3366A82C66DC}" returnToParent="0" imageType="cover" transitionDur="1000">
                      <p166:blipFill xmlns:p166="http://schemas.microsoft.com/office/powerpoint/2016/6/main">
                        <a:blip r:embed="rId41" cstate="screen">
                          <a:extLst>
                            <a:ext uri="{28A0092B-C50C-407E-A947-70E740481C1C}">
                              <a14:useLocalDpi xmlns:a14="http://schemas.microsoft.com/office/drawing/2010/main"/>
                            </a:ext>
                          </a:extLst>
                        </a:blip>
                        <a:stretch>
                          <a:fillRect/>
                        </a:stretch>
                      </p166:blipFill>
                      <p166:spPr xmlns:p166="http://schemas.microsoft.com/office/powerpoint/2016/6/main">
                        <a:xfrm>
                          <a:off x="0" y="0"/>
                          <a:ext cx="2017145" cy="1134644"/>
                        </a:xfrm>
                        <a:prstGeom prst="rect">
                          <a:avLst/>
                        </a:prstGeom>
                        <a:ln w="3175">
                          <a:solidFill>
                            <a:prstClr val="ltGray"/>
                          </a:solidFill>
                        </a:ln>
                      </p166:spPr>
                    </pslz:zmPr>
                  </pslz:sldZmObj>
                </pslz:sldZm>
              </a:graphicData>
            </a:graphic>
          </p:graphicFrame>
        </mc:Choice>
        <mc:Fallback xmlns="">
          <p:pic>
            <p:nvPicPr>
              <p:cNvPr id="30" name="Folienzoom - 3/1">
                <a:hlinkClick r:id="rId42" action="ppaction://hlinksldjump"/>
                <a:extLst>
                  <a:ext uri="{FF2B5EF4-FFF2-40B4-BE49-F238E27FC236}">
                    <a16:creationId xmlns:a16="http://schemas.microsoft.com/office/drawing/2014/main" id="{132B3020-CDDA-4B6A-B957-931D76CE9988}"/>
                  </a:ext>
                </a:extLst>
              </p:cNvPr>
              <p:cNvPicPr>
                <a:picLocks noGrp="1" noRot="1" noChangeAspect="1" noMove="1" noResize="1" noEditPoints="1" noAdjustHandles="1" noChangeArrowheads="1" noChangeShapeType="1"/>
              </p:cNvPicPr>
              <p:nvPr/>
            </p:nvPicPr>
            <p:blipFill>
              <a:blip r:embed="rId32">
                <a:extLst>
                  <a:ext uri="{28A0092B-C50C-407E-A947-70E740481C1C}">
                    <a14:useLocalDpi xmlns:a14="http://schemas.microsoft.com/office/drawing/2010/main" val="0"/>
                  </a:ext>
                </a:extLst>
              </a:blip>
              <a:stretch>
                <a:fillRect/>
              </a:stretch>
            </p:blipFill>
            <p:spPr>
              <a:xfrm>
                <a:off x="-4872" y="3475623"/>
                <a:ext cx="2017145" cy="1134644"/>
              </a:xfrm>
              <a:prstGeom prst="rect">
                <a:avLst/>
              </a:prstGeom>
              <a:ln w="3175">
                <a:solidFill>
                  <a:prstClr val="ltGray"/>
                </a:solidFill>
              </a:ln>
            </p:spPr>
          </p:pic>
        </mc:Fallback>
      </mc:AlternateContent>
      <mc:AlternateContent xmlns:mc="http://schemas.openxmlformats.org/markup-compatibility/2006" xmlns:pslz="http://schemas.microsoft.com/office/powerpoint/2016/slidezoom">
        <mc:Choice Requires="pslz">
          <p:graphicFrame>
            <p:nvGraphicFramePr>
              <p:cNvPr id="146" name="Folienzoom - 2/6">
                <a:extLst>
                  <a:ext uri="{FF2B5EF4-FFF2-40B4-BE49-F238E27FC236}">
                    <a16:creationId xmlns:a16="http://schemas.microsoft.com/office/drawing/2014/main" id="{F7AEC9C9-BBCB-46C1-9A45-7DEA2AFDCBB1}"/>
                  </a:ext>
                </a:extLst>
              </p:cNvPr>
              <p:cNvGraphicFramePr>
                <a:graphicFrameLocks noChangeAspect="1"/>
              </p:cNvGraphicFramePr>
              <p:nvPr>
                <p:extLst>
                  <p:ext uri="{D42A27DB-BD31-4B8C-83A1-F6EECF244321}">
                    <p14:modId xmlns:p14="http://schemas.microsoft.com/office/powerpoint/2010/main" val="3578254032"/>
                  </p:ext>
                </p:extLst>
              </p:nvPr>
            </p:nvGraphicFramePr>
            <p:xfrm>
              <a:off x="10230002" y="2325259"/>
              <a:ext cx="1962000" cy="1103625"/>
            </p:xfrm>
            <a:graphic>
              <a:graphicData uri="http://schemas.microsoft.com/office/powerpoint/2016/slidezoom">
                <pslz:sldZm>
                  <pslz:sldZmObj sldId="295" cId="3008896825">
                    <pslz:zmPr id="{2C742313-4A37-4783-AAD6-F030DC18ABBB}" returnToParent="0" imageType="cover" transitionDur="1000">
                      <p166:blipFill xmlns:p166="http://schemas.microsoft.com/office/powerpoint/2016/6/main">
                        <a:blip r:embed="rId43" cstate="screen">
                          <a:extLst>
                            <a:ext uri="{28A0092B-C50C-407E-A947-70E740481C1C}">
                              <a14:useLocalDpi xmlns:a14="http://schemas.microsoft.com/office/drawing/2010/main"/>
                            </a:ext>
                          </a:extLst>
                        </a:blip>
                        <a:stretch>
                          <a:fillRect/>
                        </a:stretch>
                      </p166:blipFill>
                      <p166:spPr xmlns:p166="http://schemas.microsoft.com/office/powerpoint/2016/6/main">
                        <a:xfrm>
                          <a:off x="0" y="0"/>
                          <a:ext cx="1962000" cy="1103625"/>
                        </a:xfrm>
                        <a:prstGeom prst="rect">
                          <a:avLst/>
                        </a:prstGeom>
                        <a:ln w="3175">
                          <a:solidFill>
                            <a:prstClr val="ltGray"/>
                          </a:solidFill>
                        </a:ln>
                      </p166:spPr>
                    </pslz:zmPr>
                  </pslz:sldZmObj>
                </pslz:sldZm>
              </a:graphicData>
            </a:graphic>
          </p:graphicFrame>
        </mc:Choice>
        <mc:Fallback xmlns="">
          <p:pic>
            <p:nvPicPr>
              <p:cNvPr id="146" name="Folienzoom - 2/6">
                <a:hlinkClick r:id="rId44" action="ppaction://hlinksldjump"/>
                <a:extLst>
                  <a:ext uri="{FF2B5EF4-FFF2-40B4-BE49-F238E27FC236}">
                    <a16:creationId xmlns:a16="http://schemas.microsoft.com/office/drawing/2014/main" id="{F7AEC9C9-BBCB-46C1-9A45-7DEA2AFDCBB1}"/>
                  </a:ext>
                </a:extLst>
              </p:cNvPr>
              <p:cNvPicPr>
                <a:picLocks noGrp="1" noRot="1" noChangeAspect="1" noMove="1" noResize="1" noEditPoints="1" noAdjustHandles="1" noChangeArrowheads="1" noChangeShapeType="1"/>
              </p:cNvPicPr>
              <p:nvPr/>
            </p:nvPicPr>
            <p:blipFill>
              <a:blip r:embed="rId45">
                <a:extLst>
                  <a:ext uri="{28A0092B-C50C-407E-A947-70E740481C1C}">
                    <a14:useLocalDpi xmlns:a14="http://schemas.microsoft.com/office/drawing/2010/main" val="0"/>
                  </a:ext>
                </a:extLst>
              </a:blip>
              <a:stretch>
                <a:fillRect/>
              </a:stretch>
            </p:blipFill>
            <p:spPr>
              <a:xfrm>
                <a:off x="10230002" y="2325259"/>
                <a:ext cx="1962000" cy="1103625"/>
              </a:xfrm>
              <a:prstGeom prst="rect">
                <a:avLst/>
              </a:prstGeom>
              <a:ln w="3175">
                <a:solidFill>
                  <a:prstClr val="ltGray"/>
                </a:solidFill>
              </a:ln>
            </p:spPr>
          </p:pic>
        </mc:Fallback>
      </mc:AlternateContent>
      <mc:AlternateContent xmlns:mc="http://schemas.openxmlformats.org/markup-compatibility/2006" xmlns:pslz="http://schemas.microsoft.com/office/powerpoint/2016/slidezoom">
        <mc:Choice Requires="pslz">
          <p:graphicFrame>
            <p:nvGraphicFramePr>
              <p:cNvPr id="126" name="Folienzoom - 2/5">
                <a:extLst>
                  <a:ext uri="{FF2B5EF4-FFF2-40B4-BE49-F238E27FC236}">
                    <a16:creationId xmlns:a16="http://schemas.microsoft.com/office/drawing/2014/main" id="{8A4BC507-27F8-4222-BC2F-BF5377766B9A}"/>
                  </a:ext>
                </a:extLst>
              </p:cNvPr>
              <p:cNvGraphicFramePr>
                <a:graphicFrameLocks noChangeAspect="1"/>
              </p:cNvGraphicFramePr>
              <p:nvPr>
                <p:extLst>
                  <p:ext uri="{D42A27DB-BD31-4B8C-83A1-F6EECF244321}">
                    <p14:modId xmlns:p14="http://schemas.microsoft.com/office/powerpoint/2010/main" val="3925761764"/>
                  </p:ext>
                </p:extLst>
              </p:nvPr>
            </p:nvGraphicFramePr>
            <p:xfrm>
              <a:off x="8192031" y="2325018"/>
              <a:ext cx="1975976" cy="1111486"/>
            </p:xfrm>
            <a:graphic>
              <a:graphicData uri="http://schemas.microsoft.com/office/powerpoint/2016/slidezoom">
                <pslz:sldZm>
                  <pslz:sldZmObj sldId="290" cId="4100315965">
                    <pslz:zmPr id="{BD9BFBC9-CD7C-4217-95ED-E61C2388EB0B}" returnToParent="0" imageType="cover" transitionDur="1000">
                      <p166:blipFill xmlns:p166="http://schemas.microsoft.com/office/powerpoint/2016/6/main">
                        <a:blip r:embed="rId46" cstate="screen">
                          <a:extLst>
                            <a:ext uri="{28A0092B-C50C-407E-A947-70E740481C1C}">
                              <a14:useLocalDpi xmlns:a14="http://schemas.microsoft.com/office/drawing/2010/main"/>
                            </a:ext>
                          </a:extLst>
                        </a:blip>
                        <a:stretch>
                          <a:fillRect/>
                        </a:stretch>
                      </p166:blipFill>
                      <p166:spPr xmlns:p166="http://schemas.microsoft.com/office/powerpoint/2016/6/main">
                        <a:xfrm>
                          <a:off x="0" y="0"/>
                          <a:ext cx="1975976" cy="1111486"/>
                        </a:xfrm>
                        <a:prstGeom prst="rect">
                          <a:avLst/>
                        </a:prstGeom>
                        <a:ln w="3175">
                          <a:solidFill>
                            <a:prstClr val="ltGray"/>
                          </a:solidFill>
                        </a:ln>
                      </p166:spPr>
                    </pslz:zmPr>
                  </pslz:sldZmObj>
                </pslz:sldZm>
              </a:graphicData>
            </a:graphic>
          </p:graphicFrame>
        </mc:Choice>
        <mc:Fallback xmlns="">
          <p:pic>
            <p:nvPicPr>
              <p:cNvPr id="126" name="Folienzoom - 2/5">
                <a:hlinkClick r:id="rId47" action="ppaction://hlinksldjump"/>
                <a:extLst>
                  <a:ext uri="{FF2B5EF4-FFF2-40B4-BE49-F238E27FC236}">
                    <a16:creationId xmlns:a16="http://schemas.microsoft.com/office/drawing/2014/main" id="{8A4BC507-27F8-4222-BC2F-BF5377766B9A}"/>
                  </a:ext>
                </a:extLst>
              </p:cNvPr>
              <p:cNvPicPr>
                <a:picLocks noGrp="1" noRot="1" noChangeAspect="1" noMove="1" noResize="1" noEditPoints="1" noAdjustHandles="1" noChangeArrowheads="1" noChangeShapeType="1"/>
              </p:cNvPicPr>
              <p:nvPr/>
            </p:nvPicPr>
            <p:blipFill>
              <a:blip r:embed="rId45">
                <a:extLst>
                  <a:ext uri="{28A0092B-C50C-407E-A947-70E740481C1C}">
                    <a14:useLocalDpi xmlns:a14="http://schemas.microsoft.com/office/drawing/2010/main" val="0"/>
                  </a:ext>
                </a:extLst>
              </a:blip>
              <a:stretch>
                <a:fillRect/>
              </a:stretch>
            </p:blipFill>
            <p:spPr>
              <a:xfrm>
                <a:off x="8192031" y="2325018"/>
                <a:ext cx="1975976" cy="1111486"/>
              </a:xfrm>
              <a:prstGeom prst="rect">
                <a:avLst/>
              </a:prstGeom>
              <a:ln w="3175">
                <a:solidFill>
                  <a:prstClr val="ltGray"/>
                </a:solidFill>
              </a:ln>
            </p:spPr>
          </p:pic>
        </mc:Fallback>
      </mc:AlternateContent>
      <mc:AlternateContent xmlns:mc="http://schemas.openxmlformats.org/markup-compatibility/2006" xmlns:pslz="http://schemas.microsoft.com/office/powerpoint/2016/slidezoom">
        <mc:Choice Requires="pslz">
          <p:graphicFrame>
            <p:nvGraphicFramePr>
              <p:cNvPr id="105" name="Folienzoom - 2/4">
                <a:extLst>
                  <a:ext uri="{FF2B5EF4-FFF2-40B4-BE49-F238E27FC236}">
                    <a16:creationId xmlns:a16="http://schemas.microsoft.com/office/drawing/2014/main" id="{B4445AE1-1DEC-43B1-9869-21805F816B58}"/>
                  </a:ext>
                </a:extLst>
              </p:cNvPr>
              <p:cNvGraphicFramePr>
                <a:graphicFrameLocks noChangeAspect="1"/>
              </p:cNvGraphicFramePr>
              <p:nvPr>
                <p:extLst>
                  <p:ext uri="{D42A27DB-BD31-4B8C-83A1-F6EECF244321}">
                    <p14:modId xmlns:p14="http://schemas.microsoft.com/office/powerpoint/2010/main" val="3858415847"/>
                  </p:ext>
                </p:extLst>
              </p:nvPr>
            </p:nvGraphicFramePr>
            <p:xfrm>
              <a:off x="6124586" y="2300307"/>
              <a:ext cx="2001882" cy="1126058"/>
            </p:xfrm>
            <a:graphic>
              <a:graphicData uri="http://schemas.microsoft.com/office/powerpoint/2016/slidezoom">
                <pslz:sldZm>
                  <pslz:sldZmObj sldId="285" cId="1616482804">
                    <pslz:zmPr id="{5AA4B083-9CDA-4CD8-A5C0-93D2E68D1FBE}" returnToParent="0" imageType="cover" transitionDur="1000">
                      <p166:blipFill xmlns:p166="http://schemas.microsoft.com/office/powerpoint/2016/6/main">
                        <a:blip r:embed="rId48" cstate="screen">
                          <a:extLst>
                            <a:ext uri="{28A0092B-C50C-407E-A947-70E740481C1C}">
                              <a14:useLocalDpi xmlns:a14="http://schemas.microsoft.com/office/drawing/2010/main"/>
                            </a:ext>
                          </a:extLst>
                        </a:blip>
                        <a:stretch>
                          <a:fillRect/>
                        </a:stretch>
                      </p166:blipFill>
                      <p166:spPr xmlns:p166="http://schemas.microsoft.com/office/powerpoint/2016/6/main">
                        <a:xfrm>
                          <a:off x="0" y="0"/>
                          <a:ext cx="2001882" cy="1126058"/>
                        </a:xfrm>
                        <a:prstGeom prst="rect">
                          <a:avLst/>
                        </a:prstGeom>
                        <a:ln w="3175">
                          <a:solidFill>
                            <a:prstClr val="ltGray"/>
                          </a:solidFill>
                        </a:ln>
                      </p166:spPr>
                    </pslz:zmPr>
                  </pslz:sldZmObj>
                </pslz:sldZm>
              </a:graphicData>
            </a:graphic>
          </p:graphicFrame>
        </mc:Choice>
        <mc:Fallback xmlns="">
          <p:pic>
            <p:nvPicPr>
              <p:cNvPr id="105" name="Folienzoom - 2/4">
                <a:hlinkClick r:id="rId49" action="ppaction://hlinksldjump"/>
                <a:extLst>
                  <a:ext uri="{FF2B5EF4-FFF2-40B4-BE49-F238E27FC236}">
                    <a16:creationId xmlns:a16="http://schemas.microsoft.com/office/drawing/2014/main" id="{B4445AE1-1DEC-43B1-9869-21805F816B58}"/>
                  </a:ext>
                </a:extLst>
              </p:cNvPr>
              <p:cNvPicPr>
                <a:picLocks noGrp="1" noRot="1" noChangeAspect="1" noMove="1" noResize="1" noEditPoints="1" noAdjustHandles="1" noChangeArrowheads="1" noChangeShapeType="1"/>
              </p:cNvPicPr>
              <p:nvPr/>
            </p:nvPicPr>
            <p:blipFill>
              <a:blip r:embed="rId45">
                <a:extLst>
                  <a:ext uri="{28A0092B-C50C-407E-A947-70E740481C1C}">
                    <a14:useLocalDpi xmlns:a14="http://schemas.microsoft.com/office/drawing/2010/main" val="0"/>
                  </a:ext>
                </a:extLst>
              </a:blip>
              <a:stretch>
                <a:fillRect/>
              </a:stretch>
            </p:blipFill>
            <p:spPr>
              <a:xfrm>
                <a:off x="6124586" y="2300307"/>
                <a:ext cx="2001882" cy="1126058"/>
              </a:xfrm>
              <a:prstGeom prst="rect">
                <a:avLst/>
              </a:prstGeom>
              <a:ln w="3175">
                <a:solidFill>
                  <a:prstClr val="ltGray"/>
                </a:solidFill>
              </a:ln>
            </p:spPr>
          </p:pic>
        </mc:Fallback>
      </mc:AlternateContent>
      <mc:AlternateContent xmlns:mc="http://schemas.openxmlformats.org/markup-compatibility/2006" xmlns:pslz="http://schemas.microsoft.com/office/powerpoint/2016/slidezoom">
        <mc:Choice Requires="pslz">
          <p:graphicFrame>
            <p:nvGraphicFramePr>
              <p:cNvPr id="89" name="Folienzoom - 2/3">
                <a:extLst>
                  <a:ext uri="{FF2B5EF4-FFF2-40B4-BE49-F238E27FC236}">
                    <a16:creationId xmlns:a16="http://schemas.microsoft.com/office/drawing/2014/main" id="{9CF87086-54F7-42EB-A0C1-8D07936CA518}"/>
                  </a:ext>
                </a:extLst>
              </p:cNvPr>
              <p:cNvGraphicFramePr>
                <a:graphicFrameLocks noChangeAspect="1"/>
              </p:cNvGraphicFramePr>
              <p:nvPr>
                <p:extLst>
                  <p:ext uri="{D42A27DB-BD31-4B8C-83A1-F6EECF244321}">
                    <p14:modId xmlns:p14="http://schemas.microsoft.com/office/powerpoint/2010/main" val="657743166"/>
                  </p:ext>
                </p:extLst>
              </p:nvPr>
            </p:nvGraphicFramePr>
            <p:xfrm>
              <a:off x="4095477" y="2305885"/>
              <a:ext cx="1971939" cy="1109216"/>
            </p:xfrm>
            <a:graphic>
              <a:graphicData uri="http://schemas.microsoft.com/office/powerpoint/2016/slidezoom">
                <pslz:sldZm>
                  <pslz:sldZmObj sldId="280" cId="1146334913">
                    <pslz:zmPr id="{DFCDC141-801A-4D8C-BEB2-F6A2DC80D6DC}" returnToParent="0" imageType="cover" transitionDur="1000">
                      <p166:blipFill xmlns:p166="http://schemas.microsoft.com/office/powerpoint/2016/6/main">
                        <a:blip r:embed="rId50" cstate="screen">
                          <a:extLst>
                            <a:ext uri="{28A0092B-C50C-407E-A947-70E740481C1C}">
                              <a14:useLocalDpi xmlns:a14="http://schemas.microsoft.com/office/drawing/2010/main"/>
                            </a:ext>
                          </a:extLst>
                        </a:blip>
                        <a:stretch>
                          <a:fillRect/>
                        </a:stretch>
                      </p166:blipFill>
                      <p166:spPr xmlns:p166="http://schemas.microsoft.com/office/powerpoint/2016/6/main">
                        <a:xfrm>
                          <a:off x="0" y="0"/>
                          <a:ext cx="1971939" cy="1109216"/>
                        </a:xfrm>
                        <a:prstGeom prst="rect">
                          <a:avLst/>
                        </a:prstGeom>
                        <a:ln w="3175">
                          <a:solidFill>
                            <a:prstClr val="ltGray"/>
                          </a:solidFill>
                        </a:ln>
                      </p166:spPr>
                    </pslz:zmPr>
                  </pslz:sldZmObj>
                </pslz:sldZm>
              </a:graphicData>
            </a:graphic>
          </p:graphicFrame>
        </mc:Choice>
        <mc:Fallback xmlns="">
          <p:pic>
            <p:nvPicPr>
              <p:cNvPr id="89" name="Folienzoom - 2/3">
                <a:hlinkClick r:id="rId51" action="ppaction://hlinksldjump"/>
                <a:extLst>
                  <a:ext uri="{FF2B5EF4-FFF2-40B4-BE49-F238E27FC236}">
                    <a16:creationId xmlns:a16="http://schemas.microsoft.com/office/drawing/2014/main" id="{9CF87086-54F7-42EB-A0C1-8D07936CA518}"/>
                  </a:ext>
                </a:extLst>
              </p:cNvPr>
              <p:cNvPicPr>
                <a:picLocks noGrp="1" noRot="1" noChangeAspect="1" noMove="1" noResize="1" noEditPoints="1" noAdjustHandles="1" noChangeArrowheads="1" noChangeShapeType="1"/>
              </p:cNvPicPr>
              <p:nvPr/>
            </p:nvPicPr>
            <p:blipFill>
              <a:blip r:embed="rId45">
                <a:extLst>
                  <a:ext uri="{28A0092B-C50C-407E-A947-70E740481C1C}">
                    <a14:useLocalDpi xmlns:a14="http://schemas.microsoft.com/office/drawing/2010/main" val="0"/>
                  </a:ext>
                </a:extLst>
              </a:blip>
              <a:stretch>
                <a:fillRect/>
              </a:stretch>
            </p:blipFill>
            <p:spPr>
              <a:xfrm>
                <a:off x="4095477" y="2305885"/>
                <a:ext cx="1971939" cy="1109216"/>
              </a:xfrm>
              <a:prstGeom prst="rect">
                <a:avLst/>
              </a:prstGeom>
              <a:ln w="3175">
                <a:solidFill>
                  <a:prstClr val="ltGray"/>
                </a:solidFill>
              </a:ln>
            </p:spPr>
          </p:pic>
        </mc:Fallback>
      </mc:AlternateContent>
      <mc:AlternateContent xmlns:mc="http://schemas.openxmlformats.org/markup-compatibility/2006" xmlns:pslz="http://schemas.microsoft.com/office/powerpoint/2016/slidezoom">
        <mc:Choice Requires="pslz">
          <p:graphicFrame>
            <p:nvGraphicFramePr>
              <p:cNvPr id="75" name="Folienzoom - 2/2">
                <a:extLst>
                  <a:ext uri="{FF2B5EF4-FFF2-40B4-BE49-F238E27FC236}">
                    <a16:creationId xmlns:a16="http://schemas.microsoft.com/office/drawing/2014/main" id="{104ED8CD-2627-4498-AB1F-E7A2603EFC46}"/>
                  </a:ext>
                </a:extLst>
              </p:cNvPr>
              <p:cNvGraphicFramePr>
                <a:graphicFrameLocks noChangeAspect="1"/>
              </p:cNvGraphicFramePr>
              <p:nvPr>
                <p:extLst>
                  <p:ext uri="{D42A27DB-BD31-4B8C-83A1-F6EECF244321}">
                    <p14:modId xmlns:p14="http://schemas.microsoft.com/office/powerpoint/2010/main" val="2511578412"/>
                  </p:ext>
                </p:extLst>
              </p:nvPr>
            </p:nvGraphicFramePr>
            <p:xfrm>
              <a:off x="2055838" y="2298828"/>
              <a:ext cx="1996382" cy="1122965"/>
            </p:xfrm>
            <a:graphic>
              <a:graphicData uri="http://schemas.microsoft.com/office/powerpoint/2016/slidezoom">
                <pslz:sldZm>
                  <pslz:sldZmObj sldId="275" cId="267572749">
                    <pslz:zmPr id="{B488AA5C-1BFF-49DE-964A-9EC8F81A5062}" returnToParent="0" imageType="cover" transitionDur="1000">
                      <p166:blipFill xmlns:p166="http://schemas.microsoft.com/office/powerpoint/2016/6/main">
                        <a:blip r:embed="rId52" cstate="screen">
                          <a:extLst>
                            <a:ext uri="{28A0092B-C50C-407E-A947-70E740481C1C}">
                              <a14:useLocalDpi xmlns:a14="http://schemas.microsoft.com/office/drawing/2010/main"/>
                            </a:ext>
                          </a:extLst>
                        </a:blip>
                        <a:stretch>
                          <a:fillRect/>
                        </a:stretch>
                      </p166:blipFill>
                      <p166:spPr xmlns:p166="http://schemas.microsoft.com/office/powerpoint/2016/6/main">
                        <a:xfrm>
                          <a:off x="0" y="0"/>
                          <a:ext cx="1996382" cy="1122965"/>
                        </a:xfrm>
                        <a:prstGeom prst="rect">
                          <a:avLst/>
                        </a:prstGeom>
                        <a:ln w="3175">
                          <a:solidFill>
                            <a:prstClr val="ltGray"/>
                          </a:solidFill>
                        </a:ln>
                      </p166:spPr>
                    </pslz:zmPr>
                  </pslz:sldZmObj>
                </pslz:sldZm>
              </a:graphicData>
            </a:graphic>
          </p:graphicFrame>
        </mc:Choice>
        <mc:Fallback xmlns="">
          <p:pic>
            <p:nvPicPr>
              <p:cNvPr id="75" name="Folienzoom - 2/2">
                <a:hlinkClick r:id="rId53" action="ppaction://hlinksldjump"/>
                <a:extLst>
                  <a:ext uri="{FF2B5EF4-FFF2-40B4-BE49-F238E27FC236}">
                    <a16:creationId xmlns:a16="http://schemas.microsoft.com/office/drawing/2014/main" id="{104ED8CD-2627-4498-AB1F-E7A2603EFC46}"/>
                  </a:ext>
                </a:extLst>
              </p:cNvPr>
              <p:cNvPicPr>
                <a:picLocks noGrp="1" noRot="1" noChangeAspect="1" noMove="1" noResize="1" noEditPoints="1" noAdjustHandles="1" noChangeArrowheads="1" noChangeShapeType="1"/>
              </p:cNvPicPr>
              <p:nvPr/>
            </p:nvPicPr>
            <p:blipFill>
              <a:blip r:embed="rId45">
                <a:extLst>
                  <a:ext uri="{28A0092B-C50C-407E-A947-70E740481C1C}">
                    <a14:useLocalDpi xmlns:a14="http://schemas.microsoft.com/office/drawing/2010/main" val="0"/>
                  </a:ext>
                </a:extLst>
              </a:blip>
              <a:stretch>
                <a:fillRect/>
              </a:stretch>
            </p:blipFill>
            <p:spPr>
              <a:xfrm>
                <a:off x="2055838" y="2298828"/>
                <a:ext cx="1996382" cy="1122965"/>
              </a:xfrm>
              <a:prstGeom prst="rect">
                <a:avLst/>
              </a:prstGeom>
              <a:ln w="3175">
                <a:solidFill>
                  <a:prstClr val="ltGray"/>
                </a:solidFill>
              </a:ln>
            </p:spPr>
          </p:pic>
        </mc:Fallback>
      </mc:AlternateContent>
      <mc:AlternateContent xmlns:mc="http://schemas.openxmlformats.org/markup-compatibility/2006" xmlns:pslz="http://schemas.microsoft.com/office/powerpoint/2016/slidezoom">
        <mc:Choice Requires="pslz">
          <p:graphicFrame>
            <p:nvGraphicFramePr>
              <p:cNvPr id="26" name="Folienzoom - 2/1">
                <a:extLst>
                  <a:ext uri="{FF2B5EF4-FFF2-40B4-BE49-F238E27FC236}">
                    <a16:creationId xmlns:a16="http://schemas.microsoft.com/office/drawing/2014/main" id="{E17EAECD-D242-48D3-84D0-0895B6CB7E22}"/>
                  </a:ext>
                </a:extLst>
              </p:cNvPr>
              <p:cNvGraphicFramePr>
                <a:graphicFrameLocks noChangeAspect="1"/>
              </p:cNvGraphicFramePr>
              <p:nvPr>
                <p:extLst>
                  <p:ext uri="{D42A27DB-BD31-4B8C-83A1-F6EECF244321}">
                    <p14:modId xmlns:p14="http://schemas.microsoft.com/office/powerpoint/2010/main" val="80326141"/>
                  </p:ext>
                </p:extLst>
              </p:nvPr>
            </p:nvGraphicFramePr>
            <p:xfrm>
              <a:off x="1585" y="2307584"/>
              <a:ext cx="1979877" cy="1113681"/>
            </p:xfrm>
            <a:graphic>
              <a:graphicData uri="http://schemas.microsoft.com/office/powerpoint/2016/slidezoom">
                <pslz:sldZm>
                  <pslz:sldZmObj sldId="269" cId="1546973757">
                    <pslz:zmPr id="{423B7F9D-AD39-4200-A919-6EA14605E56F}" returnToParent="0" imageType="cover" transitionDur="1000">
                      <p166:blipFill xmlns:p166="http://schemas.microsoft.com/office/powerpoint/2016/6/main">
                        <a:blip r:embed="rId54" cstate="screen">
                          <a:extLst>
                            <a:ext uri="{28A0092B-C50C-407E-A947-70E740481C1C}">
                              <a14:useLocalDpi xmlns:a14="http://schemas.microsoft.com/office/drawing/2010/main"/>
                            </a:ext>
                          </a:extLst>
                        </a:blip>
                        <a:stretch>
                          <a:fillRect/>
                        </a:stretch>
                      </p166:blipFill>
                      <p166:spPr xmlns:p166="http://schemas.microsoft.com/office/powerpoint/2016/6/main">
                        <a:xfrm>
                          <a:off x="0" y="0"/>
                          <a:ext cx="1979877" cy="1113681"/>
                        </a:xfrm>
                        <a:prstGeom prst="rect">
                          <a:avLst/>
                        </a:prstGeom>
                        <a:ln w="3175">
                          <a:solidFill>
                            <a:prstClr val="ltGray"/>
                          </a:solidFill>
                        </a:ln>
                      </p166:spPr>
                    </pslz:zmPr>
                  </pslz:sldZmObj>
                </pslz:sldZm>
              </a:graphicData>
            </a:graphic>
          </p:graphicFrame>
        </mc:Choice>
        <mc:Fallback xmlns="">
          <p:pic>
            <p:nvPicPr>
              <p:cNvPr id="26" name="Folienzoom - 2/1">
                <a:hlinkClick r:id="rId55" action="ppaction://hlinksldjump"/>
                <a:extLst>
                  <a:ext uri="{FF2B5EF4-FFF2-40B4-BE49-F238E27FC236}">
                    <a16:creationId xmlns:a16="http://schemas.microsoft.com/office/drawing/2014/main" id="{E17EAECD-D242-48D3-84D0-0895B6CB7E22}"/>
                  </a:ext>
                </a:extLst>
              </p:cNvPr>
              <p:cNvPicPr>
                <a:picLocks noGrp="1" noRot="1" noChangeAspect="1" noMove="1" noResize="1" noEditPoints="1" noAdjustHandles="1" noChangeArrowheads="1" noChangeShapeType="1"/>
              </p:cNvPicPr>
              <p:nvPr/>
            </p:nvPicPr>
            <p:blipFill>
              <a:blip r:embed="rId45">
                <a:extLst>
                  <a:ext uri="{28A0092B-C50C-407E-A947-70E740481C1C}">
                    <a14:useLocalDpi xmlns:a14="http://schemas.microsoft.com/office/drawing/2010/main" val="0"/>
                  </a:ext>
                </a:extLst>
              </a:blip>
              <a:stretch>
                <a:fillRect/>
              </a:stretch>
            </p:blipFill>
            <p:spPr>
              <a:xfrm>
                <a:off x="1585" y="2307584"/>
                <a:ext cx="1979877" cy="1113681"/>
              </a:xfrm>
              <a:prstGeom prst="rect">
                <a:avLst/>
              </a:prstGeom>
              <a:ln w="3175">
                <a:solidFill>
                  <a:prstClr val="ltGray"/>
                </a:solidFill>
              </a:ln>
            </p:spPr>
          </p:pic>
        </mc:Fallback>
      </mc:AlternateContent>
      <mc:AlternateContent xmlns:mc="http://schemas.openxmlformats.org/markup-compatibility/2006" xmlns:pslz="http://schemas.microsoft.com/office/powerpoint/2016/slidezoom">
        <mc:Choice Requires="pslz">
          <p:graphicFrame>
            <p:nvGraphicFramePr>
              <p:cNvPr id="142" name="Folienzoom - 1/6">
                <a:extLst>
                  <a:ext uri="{FF2B5EF4-FFF2-40B4-BE49-F238E27FC236}">
                    <a16:creationId xmlns:a16="http://schemas.microsoft.com/office/drawing/2014/main" id="{8BA50168-71A4-40A3-9949-A58A82AE504B}"/>
                  </a:ext>
                </a:extLst>
              </p:cNvPr>
              <p:cNvGraphicFramePr>
                <a:graphicFrameLocks noChangeAspect="1"/>
              </p:cNvGraphicFramePr>
              <p:nvPr>
                <p:extLst>
                  <p:ext uri="{D42A27DB-BD31-4B8C-83A1-F6EECF244321}">
                    <p14:modId xmlns:p14="http://schemas.microsoft.com/office/powerpoint/2010/main" val="2939255995"/>
                  </p:ext>
                </p:extLst>
              </p:nvPr>
            </p:nvGraphicFramePr>
            <p:xfrm>
              <a:off x="10230260" y="1169393"/>
              <a:ext cx="1962000" cy="1103625"/>
            </p:xfrm>
            <a:graphic>
              <a:graphicData uri="http://schemas.microsoft.com/office/powerpoint/2016/slidezoom">
                <pslz:sldZm>
                  <pslz:sldZmObj sldId="294" cId="2792275259">
                    <pslz:zmPr id="{77BFBB8C-6C40-4790-AF87-1A97DFE37BD3}" returnToParent="0" imageType="cover" transitionDur="1000">
                      <p166:blipFill xmlns:p166="http://schemas.microsoft.com/office/powerpoint/2016/6/main">
                        <a:blip r:embed="rId56" cstate="screen">
                          <a:extLst>
                            <a:ext uri="{28A0092B-C50C-407E-A947-70E740481C1C}">
                              <a14:useLocalDpi xmlns:a14="http://schemas.microsoft.com/office/drawing/2010/main"/>
                            </a:ext>
                          </a:extLst>
                        </a:blip>
                        <a:stretch>
                          <a:fillRect/>
                        </a:stretch>
                      </p166:blipFill>
                      <p166:spPr xmlns:p166="http://schemas.microsoft.com/office/powerpoint/2016/6/main">
                        <a:xfrm>
                          <a:off x="0" y="0"/>
                          <a:ext cx="1962000" cy="1103625"/>
                        </a:xfrm>
                        <a:prstGeom prst="rect">
                          <a:avLst/>
                        </a:prstGeom>
                        <a:ln w="3175">
                          <a:solidFill>
                            <a:prstClr val="ltGray"/>
                          </a:solidFill>
                        </a:ln>
                      </p166:spPr>
                    </pslz:zmPr>
                  </pslz:sldZmObj>
                </pslz:sldZm>
              </a:graphicData>
            </a:graphic>
          </p:graphicFrame>
        </mc:Choice>
        <mc:Fallback xmlns="">
          <p:pic>
            <p:nvPicPr>
              <p:cNvPr id="142" name="Folienzoom - 1/6">
                <a:hlinkClick r:id="rId57" action="ppaction://hlinksldjump"/>
                <a:extLst>
                  <a:ext uri="{FF2B5EF4-FFF2-40B4-BE49-F238E27FC236}">
                    <a16:creationId xmlns:a16="http://schemas.microsoft.com/office/drawing/2014/main" id="{8BA50168-71A4-40A3-9949-A58A82AE504B}"/>
                  </a:ext>
                </a:extLst>
              </p:cNvPr>
              <p:cNvPicPr>
                <a:picLocks noGrp="1" noRot="1" noChangeAspect="1" noMove="1" noResize="1" noEditPoints="1" noAdjustHandles="1" noChangeArrowheads="1" noChangeShapeType="1"/>
              </p:cNvPicPr>
              <p:nvPr/>
            </p:nvPicPr>
            <p:blipFill>
              <a:blip r:embed="rId58">
                <a:extLst>
                  <a:ext uri="{28A0092B-C50C-407E-A947-70E740481C1C}">
                    <a14:useLocalDpi xmlns:a14="http://schemas.microsoft.com/office/drawing/2010/main" val="0"/>
                  </a:ext>
                </a:extLst>
              </a:blip>
              <a:stretch>
                <a:fillRect/>
              </a:stretch>
            </p:blipFill>
            <p:spPr>
              <a:xfrm>
                <a:off x="10230260" y="1169393"/>
                <a:ext cx="1962000" cy="1103625"/>
              </a:xfrm>
              <a:prstGeom prst="rect">
                <a:avLst/>
              </a:prstGeom>
              <a:ln w="3175">
                <a:solidFill>
                  <a:prstClr val="ltGray"/>
                </a:solidFill>
              </a:ln>
            </p:spPr>
          </p:pic>
        </mc:Fallback>
      </mc:AlternateContent>
      <mc:AlternateContent xmlns:mc="http://schemas.openxmlformats.org/markup-compatibility/2006" xmlns:pslz="http://schemas.microsoft.com/office/powerpoint/2016/slidezoom">
        <mc:Choice Requires="pslz">
          <p:graphicFrame>
            <p:nvGraphicFramePr>
              <p:cNvPr id="122" name="Folienzoom - 1/5">
                <a:extLst>
                  <a:ext uri="{FF2B5EF4-FFF2-40B4-BE49-F238E27FC236}">
                    <a16:creationId xmlns:a16="http://schemas.microsoft.com/office/drawing/2014/main" id="{E44C575A-B200-40CF-8EC4-2BA13A446365}"/>
                  </a:ext>
                </a:extLst>
              </p:cNvPr>
              <p:cNvGraphicFramePr>
                <a:graphicFrameLocks noChangeAspect="1"/>
              </p:cNvGraphicFramePr>
              <p:nvPr>
                <p:extLst>
                  <p:ext uri="{D42A27DB-BD31-4B8C-83A1-F6EECF244321}">
                    <p14:modId xmlns:p14="http://schemas.microsoft.com/office/powerpoint/2010/main" val="3000758746"/>
                  </p:ext>
                </p:extLst>
              </p:nvPr>
            </p:nvGraphicFramePr>
            <p:xfrm>
              <a:off x="8184914" y="1132459"/>
              <a:ext cx="1975976" cy="1111486"/>
            </p:xfrm>
            <a:graphic>
              <a:graphicData uri="http://schemas.microsoft.com/office/powerpoint/2016/slidezoom">
                <pslz:sldZm>
                  <pslz:sldZmObj sldId="289" cId="1891947413">
                    <pslz:zmPr id="{E1977B2C-D94D-40E1-8C10-0034549F84AE}" returnToParent="0" imageType="cover" transitionDur="1000">
                      <p166:blipFill xmlns:p166="http://schemas.microsoft.com/office/powerpoint/2016/6/main">
                        <a:blip r:embed="rId59" cstate="screen">
                          <a:extLst>
                            <a:ext uri="{28A0092B-C50C-407E-A947-70E740481C1C}">
                              <a14:useLocalDpi xmlns:a14="http://schemas.microsoft.com/office/drawing/2010/main"/>
                            </a:ext>
                          </a:extLst>
                        </a:blip>
                        <a:stretch>
                          <a:fillRect/>
                        </a:stretch>
                      </p166:blipFill>
                      <p166:spPr xmlns:p166="http://schemas.microsoft.com/office/powerpoint/2016/6/main">
                        <a:xfrm>
                          <a:off x="0" y="0"/>
                          <a:ext cx="1975976" cy="1111486"/>
                        </a:xfrm>
                        <a:prstGeom prst="rect">
                          <a:avLst/>
                        </a:prstGeom>
                        <a:ln w="3175">
                          <a:solidFill>
                            <a:prstClr val="ltGray"/>
                          </a:solidFill>
                        </a:ln>
                      </p166:spPr>
                    </pslz:zmPr>
                  </pslz:sldZmObj>
                </pslz:sldZm>
              </a:graphicData>
            </a:graphic>
          </p:graphicFrame>
        </mc:Choice>
        <mc:Fallback xmlns="">
          <p:pic>
            <p:nvPicPr>
              <p:cNvPr id="122" name="Folienzoom - 1/5">
                <a:hlinkClick r:id="rId60" action="ppaction://hlinksldjump"/>
                <a:extLst>
                  <a:ext uri="{FF2B5EF4-FFF2-40B4-BE49-F238E27FC236}">
                    <a16:creationId xmlns:a16="http://schemas.microsoft.com/office/drawing/2014/main" id="{E44C575A-B200-40CF-8EC4-2BA13A446365}"/>
                  </a:ext>
                </a:extLst>
              </p:cNvPr>
              <p:cNvPicPr>
                <a:picLocks noGrp="1" noRot="1" noChangeAspect="1" noMove="1" noResize="1" noEditPoints="1" noAdjustHandles="1" noChangeArrowheads="1" noChangeShapeType="1"/>
              </p:cNvPicPr>
              <p:nvPr/>
            </p:nvPicPr>
            <p:blipFill>
              <a:blip r:embed="rId58">
                <a:extLst>
                  <a:ext uri="{28A0092B-C50C-407E-A947-70E740481C1C}">
                    <a14:useLocalDpi xmlns:a14="http://schemas.microsoft.com/office/drawing/2010/main" val="0"/>
                  </a:ext>
                </a:extLst>
              </a:blip>
              <a:stretch>
                <a:fillRect/>
              </a:stretch>
            </p:blipFill>
            <p:spPr>
              <a:xfrm>
                <a:off x="8184914" y="1132459"/>
                <a:ext cx="1975976" cy="1111486"/>
              </a:xfrm>
              <a:prstGeom prst="rect">
                <a:avLst/>
              </a:prstGeom>
              <a:ln w="3175">
                <a:solidFill>
                  <a:prstClr val="ltGray"/>
                </a:solidFill>
              </a:ln>
            </p:spPr>
          </p:pic>
        </mc:Fallback>
      </mc:AlternateContent>
      <mc:AlternateContent xmlns:mc="http://schemas.openxmlformats.org/markup-compatibility/2006" xmlns:pslz="http://schemas.microsoft.com/office/powerpoint/2016/slidezoom">
        <mc:Choice Requires="pslz">
          <p:graphicFrame>
            <p:nvGraphicFramePr>
              <p:cNvPr id="101" name="Folienzoom - 1/4">
                <a:extLst>
                  <a:ext uri="{FF2B5EF4-FFF2-40B4-BE49-F238E27FC236}">
                    <a16:creationId xmlns:a16="http://schemas.microsoft.com/office/drawing/2014/main" id="{C71BDF74-4994-42C5-8E53-5A9272E47045}"/>
                  </a:ext>
                </a:extLst>
              </p:cNvPr>
              <p:cNvGraphicFramePr>
                <a:graphicFrameLocks noChangeAspect="1"/>
              </p:cNvGraphicFramePr>
              <p:nvPr>
                <p:extLst>
                  <p:ext uri="{D42A27DB-BD31-4B8C-83A1-F6EECF244321}">
                    <p14:modId xmlns:p14="http://schemas.microsoft.com/office/powerpoint/2010/main" val="4043452594"/>
                  </p:ext>
                </p:extLst>
              </p:nvPr>
            </p:nvGraphicFramePr>
            <p:xfrm>
              <a:off x="6145417" y="1175801"/>
              <a:ext cx="1980852" cy="1114229"/>
            </p:xfrm>
            <a:graphic>
              <a:graphicData uri="http://schemas.microsoft.com/office/powerpoint/2016/slidezoom">
                <pslz:sldZm>
                  <pslz:sldZmObj sldId="284" cId="2652402265">
                    <pslz:zmPr id="{1DC0CA83-30CC-4209-ABD4-D8BCD687B58B}" returnToParent="0" imageType="cover" transitionDur="1000">
                      <p166:blipFill xmlns:p166="http://schemas.microsoft.com/office/powerpoint/2016/6/main">
                        <a:blip r:embed="rId61" cstate="screen">
                          <a:extLst>
                            <a:ext uri="{28A0092B-C50C-407E-A947-70E740481C1C}">
                              <a14:useLocalDpi xmlns:a14="http://schemas.microsoft.com/office/drawing/2010/main"/>
                            </a:ext>
                          </a:extLst>
                        </a:blip>
                        <a:stretch>
                          <a:fillRect/>
                        </a:stretch>
                      </p166:blipFill>
                      <p166:spPr xmlns:p166="http://schemas.microsoft.com/office/powerpoint/2016/6/main">
                        <a:xfrm>
                          <a:off x="0" y="0"/>
                          <a:ext cx="1980852" cy="1114229"/>
                        </a:xfrm>
                        <a:prstGeom prst="rect">
                          <a:avLst/>
                        </a:prstGeom>
                        <a:ln w="3175">
                          <a:solidFill>
                            <a:prstClr val="ltGray"/>
                          </a:solidFill>
                        </a:ln>
                      </p166:spPr>
                    </pslz:zmPr>
                  </pslz:sldZmObj>
                </pslz:sldZm>
              </a:graphicData>
            </a:graphic>
          </p:graphicFrame>
        </mc:Choice>
        <mc:Fallback xmlns="">
          <p:pic>
            <p:nvPicPr>
              <p:cNvPr id="101" name="Folienzoom - 1/4">
                <a:hlinkClick r:id="rId62" action="ppaction://hlinksldjump"/>
                <a:extLst>
                  <a:ext uri="{FF2B5EF4-FFF2-40B4-BE49-F238E27FC236}">
                    <a16:creationId xmlns:a16="http://schemas.microsoft.com/office/drawing/2014/main" id="{C71BDF74-4994-42C5-8E53-5A9272E47045}"/>
                  </a:ext>
                </a:extLst>
              </p:cNvPr>
              <p:cNvPicPr>
                <a:picLocks noGrp="1" noRot="1" noChangeAspect="1" noMove="1" noResize="1" noEditPoints="1" noAdjustHandles="1" noChangeArrowheads="1" noChangeShapeType="1"/>
              </p:cNvPicPr>
              <p:nvPr/>
            </p:nvPicPr>
            <p:blipFill>
              <a:blip r:embed="rId58">
                <a:extLst>
                  <a:ext uri="{28A0092B-C50C-407E-A947-70E740481C1C}">
                    <a14:useLocalDpi xmlns:a14="http://schemas.microsoft.com/office/drawing/2010/main" val="0"/>
                  </a:ext>
                </a:extLst>
              </a:blip>
              <a:stretch>
                <a:fillRect/>
              </a:stretch>
            </p:blipFill>
            <p:spPr>
              <a:xfrm>
                <a:off x="6145417" y="1175801"/>
                <a:ext cx="1980852" cy="1114229"/>
              </a:xfrm>
              <a:prstGeom prst="rect">
                <a:avLst/>
              </a:prstGeom>
              <a:ln w="3175">
                <a:solidFill>
                  <a:prstClr val="ltGray"/>
                </a:solidFill>
              </a:ln>
            </p:spPr>
          </p:pic>
        </mc:Fallback>
      </mc:AlternateContent>
      <mc:AlternateContent xmlns:mc="http://schemas.openxmlformats.org/markup-compatibility/2006" xmlns:pslz="http://schemas.microsoft.com/office/powerpoint/2016/slidezoom">
        <mc:Choice Requires="pslz">
          <p:graphicFrame>
            <p:nvGraphicFramePr>
              <p:cNvPr id="87" name="Folienzoom - 1/3">
                <a:extLst>
                  <a:ext uri="{FF2B5EF4-FFF2-40B4-BE49-F238E27FC236}">
                    <a16:creationId xmlns:a16="http://schemas.microsoft.com/office/drawing/2014/main" id="{9BA7F9F2-6E44-4948-BC16-37FDD8BCBE2A}"/>
                  </a:ext>
                </a:extLst>
              </p:cNvPr>
              <p:cNvGraphicFramePr>
                <a:graphicFrameLocks noChangeAspect="1"/>
              </p:cNvGraphicFramePr>
              <p:nvPr>
                <p:extLst>
                  <p:ext uri="{D42A27DB-BD31-4B8C-83A1-F6EECF244321}">
                    <p14:modId xmlns:p14="http://schemas.microsoft.com/office/powerpoint/2010/main" val="184813952"/>
                  </p:ext>
                </p:extLst>
              </p:nvPr>
            </p:nvGraphicFramePr>
            <p:xfrm>
              <a:off x="4096493" y="1144884"/>
              <a:ext cx="1971939" cy="1109216"/>
            </p:xfrm>
            <a:graphic>
              <a:graphicData uri="http://schemas.microsoft.com/office/powerpoint/2016/slidezoom">
                <pslz:sldZm>
                  <pslz:sldZmObj sldId="279" cId="754673021">
                    <pslz:zmPr id="{BBFE92D9-E330-49BE-9D96-338AE04E5086}" returnToParent="0" imageType="cover" transitionDur="1000">
                      <p166:blipFill xmlns:p166="http://schemas.microsoft.com/office/powerpoint/2016/6/main">
                        <a:blip r:embed="rId63" cstate="screen">
                          <a:extLst>
                            <a:ext uri="{28A0092B-C50C-407E-A947-70E740481C1C}">
                              <a14:useLocalDpi xmlns:a14="http://schemas.microsoft.com/office/drawing/2010/main"/>
                            </a:ext>
                          </a:extLst>
                        </a:blip>
                        <a:stretch>
                          <a:fillRect/>
                        </a:stretch>
                      </p166:blipFill>
                      <p166:spPr xmlns:p166="http://schemas.microsoft.com/office/powerpoint/2016/6/main">
                        <a:xfrm>
                          <a:off x="0" y="0"/>
                          <a:ext cx="1971939" cy="1109216"/>
                        </a:xfrm>
                        <a:prstGeom prst="rect">
                          <a:avLst/>
                        </a:prstGeom>
                        <a:ln w="3175">
                          <a:solidFill>
                            <a:prstClr val="ltGray"/>
                          </a:solidFill>
                        </a:ln>
                      </p166:spPr>
                    </pslz:zmPr>
                  </pslz:sldZmObj>
                </pslz:sldZm>
              </a:graphicData>
            </a:graphic>
          </p:graphicFrame>
        </mc:Choice>
        <mc:Fallback xmlns="">
          <p:pic>
            <p:nvPicPr>
              <p:cNvPr id="87" name="Folienzoom - 1/3">
                <a:hlinkClick r:id="rId64" action="ppaction://hlinksldjump"/>
                <a:extLst>
                  <a:ext uri="{FF2B5EF4-FFF2-40B4-BE49-F238E27FC236}">
                    <a16:creationId xmlns:a16="http://schemas.microsoft.com/office/drawing/2014/main" id="{9BA7F9F2-6E44-4948-BC16-37FDD8BCBE2A}"/>
                  </a:ext>
                </a:extLst>
              </p:cNvPr>
              <p:cNvPicPr>
                <a:picLocks noGrp="1" noRot="1" noChangeAspect="1" noMove="1" noResize="1" noEditPoints="1" noAdjustHandles="1" noChangeArrowheads="1" noChangeShapeType="1"/>
              </p:cNvPicPr>
              <p:nvPr/>
            </p:nvPicPr>
            <p:blipFill>
              <a:blip r:embed="rId65" cstate="screen">
                <a:extLst>
                  <a:ext uri="{28A0092B-C50C-407E-A947-70E740481C1C}">
                    <a14:useLocalDpi xmlns:a14="http://schemas.microsoft.com/office/drawing/2010/main"/>
                  </a:ext>
                </a:extLst>
              </a:blip>
              <a:stretch>
                <a:fillRect/>
              </a:stretch>
            </p:blipFill>
            <p:spPr>
              <a:xfrm>
                <a:off x="4096493" y="1144884"/>
                <a:ext cx="1971939" cy="1109216"/>
              </a:xfrm>
              <a:prstGeom prst="rect">
                <a:avLst/>
              </a:prstGeom>
              <a:ln w="3175">
                <a:solidFill>
                  <a:prstClr val="ltGray"/>
                </a:solidFill>
              </a:ln>
            </p:spPr>
          </p:pic>
        </mc:Fallback>
      </mc:AlternateContent>
      <mc:AlternateContent xmlns:mc="http://schemas.openxmlformats.org/markup-compatibility/2006" xmlns:pslz="http://schemas.microsoft.com/office/powerpoint/2016/slidezoom">
        <mc:Choice Requires="pslz">
          <p:graphicFrame>
            <p:nvGraphicFramePr>
              <p:cNvPr id="7" name="Folienzoom 1/2">
                <a:extLst>
                  <a:ext uri="{FF2B5EF4-FFF2-40B4-BE49-F238E27FC236}">
                    <a16:creationId xmlns:a16="http://schemas.microsoft.com/office/drawing/2014/main" id="{FB0D24A4-CF31-49A7-82BC-4EEF88DAFA7F}"/>
                  </a:ext>
                </a:extLst>
              </p:cNvPr>
              <p:cNvGraphicFramePr>
                <a:graphicFrameLocks noChangeAspect="1"/>
              </p:cNvGraphicFramePr>
              <p:nvPr>
                <p:extLst>
                  <p:ext uri="{D42A27DB-BD31-4B8C-83A1-F6EECF244321}">
                    <p14:modId xmlns:p14="http://schemas.microsoft.com/office/powerpoint/2010/main" val="4105275350"/>
                  </p:ext>
                </p:extLst>
              </p:nvPr>
            </p:nvGraphicFramePr>
            <p:xfrm>
              <a:off x="2035233" y="1148157"/>
              <a:ext cx="1982670" cy="1115252"/>
            </p:xfrm>
            <a:graphic>
              <a:graphicData uri="http://schemas.microsoft.com/office/powerpoint/2016/slidezoom">
                <pslz:sldZm>
                  <pslz:sldZmObj sldId="334" cId="862763330">
                    <pslz:zmPr id="{98F397F0-A933-4A00-B153-108127BF80B3}" returnToParent="0" imageType="cover" transitionDur="1000">
                      <p166:blipFill xmlns:p166="http://schemas.microsoft.com/office/powerpoint/2016/6/main">
                        <a:blip r:embed="rId61" cstate="screen">
                          <a:extLst>
                            <a:ext uri="{28A0092B-C50C-407E-A947-70E740481C1C}">
                              <a14:useLocalDpi xmlns:a14="http://schemas.microsoft.com/office/drawing/2010/main"/>
                            </a:ext>
                          </a:extLst>
                        </a:blip>
                        <a:stretch>
                          <a:fillRect/>
                        </a:stretch>
                      </p166:blipFill>
                      <p166:spPr xmlns:p166="http://schemas.microsoft.com/office/powerpoint/2016/6/main">
                        <a:xfrm>
                          <a:off x="0" y="0"/>
                          <a:ext cx="1982670" cy="1115252"/>
                        </a:xfrm>
                        <a:prstGeom prst="rect">
                          <a:avLst/>
                        </a:prstGeom>
                        <a:ln w="3175">
                          <a:solidFill>
                            <a:prstClr val="ltGray"/>
                          </a:solidFill>
                        </a:ln>
                      </p166:spPr>
                    </pslz:zmPr>
                  </pslz:sldZmObj>
                </pslz:sldZm>
              </a:graphicData>
            </a:graphic>
          </p:graphicFrame>
        </mc:Choice>
        <mc:Fallback xmlns="">
          <p:pic>
            <p:nvPicPr>
              <p:cNvPr id="7" name="Folienzoom 1/2">
                <a:hlinkClick r:id="rId15" action="ppaction://hlinksldjump"/>
                <a:extLst>
                  <a:ext uri="{FF2B5EF4-FFF2-40B4-BE49-F238E27FC236}">
                    <a16:creationId xmlns:a16="http://schemas.microsoft.com/office/drawing/2014/main" id="{FB0D24A4-CF31-49A7-82BC-4EEF88DAFA7F}"/>
                  </a:ext>
                </a:extLst>
              </p:cNvPr>
              <p:cNvPicPr>
                <a:picLocks noGrp="1" noRot="1" noChangeAspect="1" noMove="1" noResize="1" noEditPoints="1" noAdjustHandles="1" noChangeArrowheads="1" noChangeShapeType="1"/>
              </p:cNvPicPr>
              <p:nvPr/>
            </p:nvPicPr>
            <p:blipFill>
              <a:blip r:embed="rId66">
                <a:extLst>
                  <a:ext uri="{28A0092B-C50C-407E-A947-70E740481C1C}">
                    <a14:useLocalDpi xmlns:a14="http://schemas.microsoft.com/office/drawing/2010/main" val="0"/>
                  </a:ext>
                </a:extLst>
              </a:blip>
              <a:stretch>
                <a:fillRect/>
              </a:stretch>
            </p:blipFill>
            <p:spPr>
              <a:xfrm>
                <a:off x="2035233" y="1148157"/>
                <a:ext cx="1982670" cy="1115252"/>
              </a:xfrm>
              <a:prstGeom prst="rect">
                <a:avLst/>
              </a:prstGeom>
              <a:ln w="3175">
                <a:solidFill>
                  <a:prstClr val="ltGray"/>
                </a:solidFill>
              </a:ln>
            </p:spPr>
          </p:pic>
        </mc:Fallback>
      </mc:AlternateContent>
      <mc:AlternateContent xmlns:mc="http://schemas.openxmlformats.org/markup-compatibility/2006" xmlns:pslz="http://schemas.microsoft.com/office/powerpoint/2016/slidezoom">
        <mc:Choice Requires="pslz">
          <p:graphicFrame>
            <p:nvGraphicFramePr>
              <p:cNvPr id="22" name="Folienzoom - 1/1">
                <a:extLst>
                  <a:ext uri="{FF2B5EF4-FFF2-40B4-BE49-F238E27FC236}">
                    <a16:creationId xmlns:a16="http://schemas.microsoft.com/office/drawing/2014/main" id="{35543780-1249-498C-8540-F7BD1F86D37D}"/>
                  </a:ext>
                </a:extLst>
              </p:cNvPr>
              <p:cNvGraphicFramePr>
                <a:graphicFrameLocks noChangeAspect="1"/>
              </p:cNvGraphicFramePr>
              <p:nvPr>
                <p:extLst>
                  <p:ext uri="{D42A27DB-BD31-4B8C-83A1-F6EECF244321}">
                    <p14:modId xmlns:p14="http://schemas.microsoft.com/office/powerpoint/2010/main" val="895154465"/>
                  </p:ext>
                </p:extLst>
              </p:nvPr>
            </p:nvGraphicFramePr>
            <p:xfrm>
              <a:off x="6466" y="1129594"/>
              <a:ext cx="2017899" cy="1135068"/>
            </p:xfrm>
            <a:graphic>
              <a:graphicData uri="http://schemas.microsoft.com/office/powerpoint/2016/slidezoom">
                <pslz:sldZm>
                  <pslz:sldZmObj sldId="266" cId="1520566942">
                    <pslz:zmPr id="{EEFE115F-9BC0-44FE-A184-343D230FB521}" returnToParent="0" imageType="cover" transitionDur="1000">
                      <p166:blipFill xmlns:p166="http://schemas.microsoft.com/office/powerpoint/2016/6/main">
                        <a:blip r:embed="rId67" cstate="screen">
                          <a:extLst>
                            <a:ext uri="{28A0092B-C50C-407E-A947-70E740481C1C}">
                              <a14:useLocalDpi xmlns:a14="http://schemas.microsoft.com/office/drawing/2010/main"/>
                            </a:ext>
                          </a:extLst>
                        </a:blip>
                        <a:stretch>
                          <a:fillRect/>
                        </a:stretch>
                      </p166:blipFill>
                      <p166:spPr xmlns:p166="http://schemas.microsoft.com/office/powerpoint/2016/6/main">
                        <a:xfrm>
                          <a:off x="0" y="0"/>
                          <a:ext cx="2017899" cy="1135068"/>
                        </a:xfrm>
                        <a:prstGeom prst="rect">
                          <a:avLst/>
                        </a:prstGeom>
                        <a:ln w="3175">
                          <a:solidFill>
                            <a:prstClr val="ltGray"/>
                          </a:solidFill>
                        </a:ln>
                      </p166:spPr>
                    </pslz:zmPr>
                  </pslz:sldZmObj>
                </pslz:sldZm>
              </a:graphicData>
            </a:graphic>
          </p:graphicFrame>
        </mc:Choice>
        <mc:Fallback xmlns="">
          <p:pic>
            <p:nvPicPr>
              <p:cNvPr id="22" name="Folienzoom - 1/1">
                <a:hlinkClick r:id="rId55" action="ppaction://hlinksldjump"/>
                <a:extLst>
                  <a:ext uri="{FF2B5EF4-FFF2-40B4-BE49-F238E27FC236}">
                    <a16:creationId xmlns:a16="http://schemas.microsoft.com/office/drawing/2014/main" id="{35543780-1249-498C-8540-F7BD1F86D37D}"/>
                  </a:ext>
                </a:extLst>
              </p:cNvPr>
              <p:cNvPicPr>
                <a:picLocks noGrp="1" noRot="1" noChangeAspect="1" noMove="1" noResize="1" noEditPoints="1" noAdjustHandles="1" noChangeArrowheads="1" noChangeShapeType="1"/>
              </p:cNvPicPr>
              <p:nvPr/>
            </p:nvPicPr>
            <p:blipFill>
              <a:blip r:embed="rId68">
                <a:extLst>
                  <a:ext uri="{28A0092B-C50C-407E-A947-70E740481C1C}">
                    <a14:useLocalDpi xmlns:a14="http://schemas.microsoft.com/office/drawing/2010/main" val="0"/>
                  </a:ext>
                </a:extLst>
              </a:blip>
              <a:stretch>
                <a:fillRect/>
              </a:stretch>
            </p:blipFill>
            <p:spPr>
              <a:xfrm>
                <a:off x="6466" y="1129594"/>
                <a:ext cx="2017899" cy="1135068"/>
              </a:xfrm>
              <a:prstGeom prst="rect">
                <a:avLst/>
              </a:prstGeom>
              <a:ln w="3175">
                <a:solidFill>
                  <a:prstClr val="ltGray"/>
                </a:solidFill>
              </a:ln>
            </p:spPr>
          </p:pic>
        </mc:Fallback>
      </mc:AlternateContent>
      <p:sp>
        <p:nvSpPr>
          <p:cNvPr id="64" name="Rechteck 63">
            <a:extLst>
              <a:ext uri="{FF2B5EF4-FFF2-40B4-BE49-F238E27FC236}">
                <a16:creationId xmlns:a16="http://schemas.microsoft.com/office/drawing/2014/main" id="{276FD466-02AF-4FCA-903C-F6218CD38696}"/>
              </a:ext>
            </a:extLst>
          </p:cNvPr>
          <p:cNvSpPr/>
          <p:nvPr/>
        </p:nvSpPr>
        <p:spPr>
          <a:xfrm>
            <a:off x="4015060" y="0"/>
            <a:ext cx="81120" cy="6858000"/>
          </a:xfrm>
          <a:prstGeom prst="rect">
            <a:avLst/>
          </a:prstGeom>
          <a:solidFill>
            <a:schemeClr val="tx1">
              <a:lumMod val="95000"/>
              <a:lumOff val="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68" name="Rechteck 67">
            <a:extLst>
              <a:ext uri="{FF2B5EF4-FFF2-40B4-BE49-F238E27FC236}">
                <a16:creationId xmlns:a16="http://schemas.microsoft.com/office/drawing/2014/main" id="{26B2C32D-805C-435B-A979-ECA325E1C820}"/>
              </a:ext>
            </a:extLst>
          </p:cNvPr>
          <p:cNvSpPr/>
          <p:nvPr/>
        </p:nvSpPr>
        <p:spPr>
          <a:xfrm>
            <a:off x="6062637" y="0"/>
            <a:ext cx="81120" cy="6858000"/>
          </a:xfrm>
          <a:prstGeom prst="rect">
            <a:avLst/>
          </a:prstGeom>
          <a:solidFill>
            <a:schemeClr val="tx1">
              <a:lumMod val="95000"/>
              <a:lumOff val="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70" name="Rechteck 69">
            <a:extLst>
              <a:ext uri="{FF2B5EF4-FFF2-40B4-BE49-F238E27FC236}">
                <a16:creationId xmlns:a16="http://schemas.microsoft.com/office/drawing/2014/main" id="{498CE4F6-B7EF-4BEC-8172-8FD521DC9EE3}"/>
              </a:ext>
            </a:extLst>
          </p:cNvPr>
          <p:cNvSpPr/>
          <p:nvPr/>
        </p:nvSpPr>
        <p:spPr>
          <a:xfrm>
            <a:off x="8120153" y="-1"/>
            <a:ext cx="77299" cy="6865243"/>
          </a:xfrm>
          <a:prstGeom prst="rect">
            <a:avLst/>
          </a:prstGeom>
          <a:solidFill>
            <a:schemeClr val="tx1">
              <a:lumMod val="95000"/>
              <a:lumOff val="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72" name="Rechteck 71">
            <a:extLst>
              <a:ext uri="{FF2B5EF4-FFF2-40B4-BE49-F238E27FC236}">
                <a16:creationId xmlns:a16="http://schemas.microsoft.com/office/drawing/2014/main" id="{86EE262F-EFDB-4E99-A46E-D3EA4EA783E9}"/>
              </a:ext>
            </a:extLst>
          </p:cNvPr>
          <p:cNvSpPr/>
          <p:nvPr/>
        </p:nvSpPr>
        <p:spPr>
          <a:xfrm>
            <a:off x="10160890" y="0"/>
            <a:ext cx="81120" cy="6858000"/>
          </a:xfrm>
          <a:prstGeom prst="rect">
            <a:avLst/>
          </a:prstGeom>
          <a:solidFill>
            <a:schemeClr val="tx1">
              <a:lumMod val="95000"/>
              <a:lumOff val="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74" name="Rechteck 73">
            <a:extLst>
              <a:ext uri="{FF2B5EF4-FFF2-40B4-BE49-F238E27FC236}">
                <a16:creationId xmlns:a16="http://schemas.microsoft.com/office/drawing/2014/main" id="{673DF7FE-48C2-4560-B4EB-537024F7EC65}"/>
              </a:ext>
            </a:extLst>
          </p:cNvPr>
          <p:cNvSpPr/>
          <p:nvPr/>
        </p:nvSpPr>
        <p:spPr>
          <a:xfrm rot="5400000">
            <a:off x="6047999" y="-4968337"/>
            <a:ext cx="88380" cy="12199616"/>
          </a:xfrm>
          <a:prstGeom prst="rect">
            <a:avLst/>
          </a:prstGeom>
          <a:solidFill>
            <a:schemeClr val="tx1">
              <a:lumMod val="95000"/>
              <a:lumOff val="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76" name="Rechteck 75">
            <a:extLst>
              <a:ext uri="{FF2B5EF4-FFF2-40B4-BE49-F238E27FC236}">
                <a16:creationId xmlns:a16="http://schemas.microsoft.com/office/drawing/2014/main" id="{C90685DA-FD9B-444F-BC85-DD585A985D1E}"/>
              </a:ext>
            </a:extLst>
          </p:cNvPr>
          <p:cNvSpPr/>
          <p:nvPr/>
        </p:nvSpPr>
        <p:spPr>
          <a:xfrm rot="5400000">
            <a:off x="6048177" y="-3814160"/>
            <a:ext cx="85285" cy="12196875"/>
          </a:xfrm>
          <a:prstGeom prst="rect">
            <a:avLst/>
          </a:prstGeom>
          <a:solidFill>
            <a:schemeClr val="tx1">
              <a:lumMod val="95000"/>
              <a:lumOff val="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78" name="Rechteck 77">
            <a:extLst>
              <a:ext uri="{FF2B5EF4-FFF2-40B4-BE49-F238E27FC236}">
                <a16:creationId xmlns:a16="http://schemas.microsoft.com/office/drawing/2014/main" id="{F5B38D06-D7AB-42CF-86AF-E899EBE68C07}"/>
              </a:ext>
            </a:extLst>
          </p:cNvPr>
          <p:cNvSpPr/>
          <p:nvPr/>
        </p:nvSpPr>
        <p:spPr>
          <a:xfrm rot="5400000">
            <a:off x="6051985" y="-2642951"/>
            <a:ext cx="83156" cy="12196873"/>
          </a:xfrm>
          <a:prstGeom prst="rect">
            <a:avLst/>
          </a:prstGeom>
          <a:solidFill>
            <a:schemeClr val="tx1">
              <a:lumMod val="95000"/>
              <a:lumOff val="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80" name="Rechteck 79">
            <a:extLst>
              <a:ext uri="{FF2B5EF4-FFF2-40B4-BE49-F238E27FC236}">
                <a16:creationId xmlns:a16="http://schemas.microsoft.com/office/drawing/2014/main" id="{175B0237-BB43-41A7-9CAF-20CA4DCDA421}"/>
              </a:ext>
            </a:extLst>
          </p:cNvPr>
          <p:cNvSpPr/>
          <p:nvPr/>
        </p:nvSpPr>
        <p:spPr>
          <a:xfrm rot="5400000">
            <a:off x="6053294" y="-1491786"/>
            <a:ext cx="89642" cy="12212142"/>
          </a:xfrm>
          <a:prstGeom prst="rect">
            <a:avLst/>
          </a:prstGeom>
          <a:solidFill>
            <a:schemeClr val="tx1">
              <a:lumMod val="95000"/>
              <a:lumOff val="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66" name="Rechteck 65">
            <a:extLst>
              <a:ext uri="{FF2B5EF4-FFF2-40B4-BE49-F238E27FC236}">
                <a16:creationId xmlns:a16="http://schemas.microsoft.com/office/drawing/2014/main" id="{076393F6-2F53-41F9-8996-01A261381EE2}"/>
              </a:ext>
            </a:extLst>
          </p:cNvPr>
          <p:cNvSpPr/>
          <p:nvPr/>
        </p:nvSpPr>
        <p:spPr>
          <a:xfrm>
            <a:off x="1979135" y="0"/>
            <a:ext cx="81120" cy="6858000"/>
          </a:xfrm>
          <a:prstGeom prst="rect">
            <a:avLst/>
          </a:prstGeom>
          <a:solidFill>
            <a:schemeClr val="tx1">
              <a:lumMod val="95000"/>
              <a:lumOff val="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158" name="Rechteck 157">
            <a:extLst>
              <a:ext uri="{FF2B5EF4-FFF2-40B4-BE49-F238E27FC236}">
                <a16:creationId xmlns:a16="http://schemas.microsoft.com/office/drawing/2014/main" id="{5D078E27-7D39-4400-B86D-4ECE90E4FF57}"/>
              </a:ext>
            </a:extLst>
          </p:cNvPr>
          <p:cNvSpPr/>
          <p:nvPr/>
        </p:nvSpPr>
        <p:spPr>
          <a:xfrm rot="5400000">
            <a:off x="6058079" y="-387636"/>
            <a:ext cx="83157" cy="12209059"/>
          </a:xfrm>
          <a:prstGeom prst="rect">
            <a:avLst/>
          </a:prstGeom>
          <a:solidFill>
            <a:schemeClr val="tx1">
              <a:lumMod val="95000"/>
              <a:lumOff val="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12" name="Rechteck 11">
            <a:extLst>
              <a:ext uri="{FF2B5EF4-FFF2-40B4-BE49-F238E27FC236}">
                <a16:creationId xmlns:a16="http://schemas.microsoft.com/office/drawing/2014/main" id="{4EC419BE-3BC2-4568-A3D1-1EF4DA070811}"/>
              </a:ext>
            </a:extLst>
          </p:cNvPr>
          <p:cNvSpPr/>
          <p:nvPr/>
        </p:nvSpPr>
        <p:spPr>
          <a:xfrm>
            <a:off x="-29355" y="-22048"/>
            <a:ext cx="81120" cy="6858000"/>
          </a:xfrm>
          <a:prstGeom prst="rect">
            <a:avLst/>
          </a:prstGeom>
          <a:solidFill>
            <a:schemeClr val="tx1">
              <a:lumMod val="95000"/>
              <a:lumOff val="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14" name="Rechteck 13">
            <a:extLst>
              <a:ext uri="{FF2B5EF4-FFF2-40B4-BE49-F238E27FC236}">
                <a16:creationId xmlns:a16="http://schemas.microsoft.com/office/drawing/2014/main" id="{17A277B8-55B9-402E-BF95-8260AB49D56D}"/>
              </a:ext>
            </a:extLst>
          </p:cNvPr>
          <p:cNvSpPr/>
          <p:nvPr/>
        </p:nvSpPr>
        <p:spPr>
          <a:xfrm>
            <a:off x="12182044" y="0"/>
            <a:ext cx="81120" cy="6858000"/>
          </a:xfrm>
          <a:prstGeom prst="rect">
            <a:avLst/>
          </a:prstGeom>
          <a:solidFill>
            <a:schemeClr val="tx1">
              <a:lumMod val="95000"/>
              <a:lumOff val="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16" name="Rechteck 15">
            <a:extLst>
              <a:ext uri="{FF2B5EF4-FFF2-40B4-BE49-F238E27FC236}">
                <a16:creationId xmlns:a16="http://schemas.microsoft.com/office/drawing/2014/main" id="{17CF9A77-FDC1-4904-8961-987E08712494}"/>
              </a:ext>
            </a:extLst>
          </p:cNvPr>
          <p:cNvSpPr/>
          <p:nvPr/>
        </p:nvSpPr>
        <p:spPr>
          <a:xfrm rot="5400000">
            <a:off x="6050744" y="781064"/>
            <a:ext cx="88380" cy="12199616"/>
          </a:xfrm>
          <a:prstGeom prst="rect">
            <a:avLst/>
          </a:prstGeom>
          <a:solidFill>
            <a:schemeClr val="tx1">
              <a:lumMod val="95000"/>
              <a:lumOff val="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dirty="0"/>
          </a:p>
        </p:txBody>
      </p:sp>
    </p:spTree>
    <p:extLst>
      <p:ext uri="{BB962C8B-B14F-4D97-AF65-F5344CB8AC3E}">
        <p14:creationId xmlns:p14="http://schemas.microsoft.com/office/powerpoint/2010/main" val="255798643"/>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22"/>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22"/>
                                        </p:tgtEl>
                                      </p:cBhvr>
                                    </p:animEffect>
                                    <p:set>
                                      <p:cBhvr>
                                        <p:cTn id="7" dur="1" fill="hold">
                                          <p:stCondLst>
                                            <p:cond delay="499"/>
                                          </p:stCondLst>
                                        </p:cTn>
                                        <p:tgtEl>
                                          <p:spTgt spid="22"/>
                                        </p:tgtEl>
                                        <p:attrNameLst>
                                          <p:attrName>style.visibility</p:attrName>
                                        </p:attrNameLst>
                                      </p:cBhvr>
                                      <p:to>
                                        <p:strVal val="hidden"/>
                                      </p:to>
                                    </p:set>
                                  </p:childTnLst>
                                </p:cTn>
                              </p:par>
                            </p:childTnLst>
                          </p:cTn>
                        </p:par>
                      </p:childTnLst>
                    </p:cTn>
                  </p:par>
                </p:childTnLst>
              </p:cTn>
              <p:nextCondLst>
                <p:cond evt="onClick" delay="0">
                  <p:tgtEl>
                    <p:spTgt spid="22"/>
                  </p:tgtEl>
                </p:cond>
              </p:nextCondLst>
            </p:seq>
            <p:seq concurrent="1" nextAc="seek">
              <p:cTn id="8" restart="whenNotActive" fill="hold" evtFilter="cancelBubble" nodeType="interactiveSeq">
                <p:stCondLst>
                  <p:cond evt="onClick" delay="0">
                    <p:tgtEl>
                      <p:spTgt spid="26"/>
                    </p:tgtEl>
                  </p:cond>
                </p:stCondLst>
                <p:endSync evt="end" delay="0">
                  <p:rtn val="all"/>
                </p:endSync>
                <p:childTnLst>
                  <p:par>
                    <p:cTn id="9" fill="hold">
                      <p:stCondLst>
                        <p:cond delay="0"/>
                      </p:stCondLst>
                      <p:childTnLst>
                        <p:par>
                          <p:cTn id="10" fill="hold">
                            <p:stCondLst>
                              <p:cond delay="0"/>
                            </p:stCondLst>
                            <p:childTnLst>
                              <p:par>
                                <p:cTn id="11" presetID="10" presetClass="exit" presetSubtype="0" fill="hold" nodeType="clickEffect">
                                  <p:stCondLst>
                                    <p:cond delay="0"/>
                                  </p:stCondLst>
                                  <p:childTnLst>
                                    <p:animEffect transition="out" filter="fade">
                                      <p:cBhvr>
                                        <p:cTn id="12" dur="500"/>
                                        <p:tgtEl>
                                          <p:spTgt spid="26"/>
                                        </p:tgtEl>
                                      </p:cBhvr>
                                    </p:animEffect>
                                    <p:set>
                                      <p:cBhvr>
                                        <p:cTn id="13" dur="1" fill="hold">
                                          <p:stCondLst>
                                            <p:cond delay="499"/>
                                          </p:stCondLst>
                                        </p:cTn>
                                        <p:tgtEl>
                                          <p:spTgt spid="26"/>
                                        </p:tgtEl>
                                        <p:attrNameLst>
                                          <p:attrName>style.visibility</p:attrName>
                                        </p:attrNameLst>
                                      </p:cBhvr>
                                      <p:to>
                                        <p:strVal val="hidden"/>
                                      </p:to>
                                    </p:set>
                                  </p:childTnLst>
                                </p:cTn>
                              </p:par>
                            </p:childTnLst>
                          </p:cTn>
                        </p:par>
                      </p:childTnLst>
                    </p:cTn>
                  </p:par>
                </p:childTnLst>
              </p:cTn>
              <p:nextCondLst>
                <p:cond evt="onClick" delay="0">
                  <p:tgtEl>
                    <p:spTgt spid="26"/>
                  </p:tgtEl>
                </p:cond>
              </p:nextCondLst>
            </p:seq>
            <p:seq concurrent="1" nextAc="seek">
              <p:cTn id="14" restart="whenNotActive" fill="hold" evtFilter="cancelBubble" nodeType="interactiveSeq">
                <p:stCondLst>
                  <p:cond evt="onClick" delay="0">
                    <p:tgtEl>
                      <p:spTgt spid="30"/>
                    </p:tgtEl>
                  </p:cond>
                </p:stCondLst>
                <p:endSync evt="end" delay="0">
                  <p:rtn val="all"/>
                </p:endSync>
                <p:childTnLst>
                  <p:par>
                    <p:cTn id="15" fill="hold">
                      <p:stCondLst>
                        <p:cond delay="0"/>
                      </p:stCondLst>
                      <p:childTnLst>
                        <p:par>
                          <p:cTn id="16" fill="hold">
                            <p:stCondLst>
                              <p:cond delay="0"/>
                            </p:stCondLst>
                            <p:childTnLst>
                              <p:par>
                                <p:cTn id="17" presetID="10" presetClass="exit" presetSubtype="0" fill="hold" nodeType="clickEffect">
                                  <p:stCondLst>
                                    <p:cond delay="0"/>
                                  </p:stCondLst>
                                  <p:childTnLst>
                                    <p:animEffect transition="out" filter="fade">
                                      <p:cBhvr>
                                        <p:cTn id="18" dur="500"/>
                                        <p:tgtEl>
                                          <p:spTgt spid="30"/>
                                        </p:tgtEl>
                                      </p:cBhvr>
                                    </p:animEffect>
                                    <p:set>
                                      <p:cBhvr>
                                        <p:cTn id="19" dur="1" fill="hold">
                                          <p:stCondLst>
                                            <p:cond delay="499"/>
                                          </p:stCondLst>
                                        </p:cTn>
                                        <p:tgtEl>
                                          <p:spTgt spid="30"/>
                                        </p:tgtEl>
                                        <p:attrNameLst>
                                          <p:attrName>style.visibility</p:attrName>
                                        </p:attrNameLst>
                                      </p:cBhvr>
                                      <p:to>
                                        <p:strVal val="hidden"/>
                                      </p:to>
                                    </p:set>
                                  </p:childTnLst>
                                </p:cTn>
                              </p:par>
                            </p:childTnLst>
                          </p:cTn>
                        </p:par>
                      </p:childTnLst>
                    </p:cTn>
                  </p:par>
                </p:childTnLst>
              </p:cTn>
              <p:nextCondLst>
                <p:cond evt="onClick" delay="0">
                  <p:tgtEl>
                    <p:spTgt spid="30"/>
                  </p:tgtEl>
                </p:cond>
              </p:nextCondLst>
            </p:seq>
            <p:seq concurrent="1" nextAc="seek">
              <p:cTn id="20" restart="whenNotActive" fill="hold" evtFilter="cancelBubble" nodeType="interactiveSeq">
                <p:stCondLst>
                  <p:cond evt="onClick" delay="0">
                    <p:tgtEl>
                      <p:spTgt spid="34"/>
                    </p:tgtEl>
                  </p:cond>
                </p:stCondLst>
                <p:endSync evt="end" delay="0">
                  <p:rtn val="all"/>
                </p:endSync>
                <p:childTnLst>
                  <p:par>
                    <p:cTn id="21" fill="hold">
                      <p:stCondLst>
                        <p:cond delay="0"/>
                      </p:stCondLst>
                      <p:childTnLst>
                        <p:par>
                          <p:cTn id="22" fill="hold">
                            <p:stCondLst>
                              <p:cond delay="0"/>
                            </p:stCondLst>
                            <p:childTnLst>
                              <p:par>
                                <p:cTn id="23" presetID="10" presetClass="exit" presetSubtype="0" fill="hold" nodeType="clickEffect">
                                  <p:stCondLst>
                                    <p:cond delay="0"/>
                                  </p:stCondLst>
                                  <p:childTnLst>
                                    <p:animEffect transition="out" filter="fade">
                                      <p:cBhvr>
                                        <p:cTn id="24" dur="500"/>
                                        <p:tgtEl>
                                          <p:spTgt spid="34"/>
                                        </p:tgtEl>
                                      </p:cBhvr>
                                    </p:animEffect>
                                    <p:set>
                                      <p:cBhvr>
                                        <p:cTn id="25" dur="1" fill="hold">
                                          <p:stCondLst>
                                            <p:cond delay="499"/>
                                          </p:stCondLst>
                                        </p:cTn>
                                        <p:tgtEl>
                                          <p:spTgt spid="34"/>
                                        </p:tgtEl>
                                        <p:attrNameLst>
                                          <p:attrName>style.visibility</p:attrName>
                                        </p:attrNameLst>
                                      </p:cBhvr>
                                      <p:to>
                                        <p:strVal val="hidden"/>
                                      </p:to>
                                    </p:set>
                                  </p:childTnLst>
                                </p:cTn>
                              </p:par>
                            </p:childTnLst>
                          </p:cTn>
                        </p:par>
                      </p:childTnLst>
                    </p:cTn>
                  </p:par>
                </p:childTnLst>
              </p:cTn>
              <p:nextCondLst>
                <p:cond evt="onClick" delay="0">
                  <p:tgtEl>
                    <p:spTgt spid="34"/>
                  </p:tgtEl>
                </p:cond>
              </p:nextCondLst>
            </p:seq>
            <p:seq concurrent="1" nextAc="seek">
              <p:cTn id="26" restart="whenNotActive" fill="hold" evtFilter="cancelBubble" nodeType="interactiveSeq">
                <p:stCondLst>
                  <p:cond evt="onClick" delay="0">
                    <p:tgtEl>
                      <p:spTgt spid="38"/>
                    </p:tgtEl>
                  </p:cond>
                </p:stCondLst>
                <p:endSync evt="end" delay="0">
                  <p:rtn val="all"/>
                </p:endSync>
                <p:childTnLst>
                  <p:par>
                    <p:cTn id="27" fill="hold">
                      <p:stCondLst>
                        <p:cond delay="0"/>
                      </p:stCondLst>
                      <p:childTnLst>
                        <p:par>
                          <p:cTn id="28" fill="hold">
                            <p:stCondLst>
                              <p:cond delay="0"/>
                            </p:stCondLst>
                            <p:childTnLst>
                              <p:par>
                                <p:cTn id="29" presetID="10" presetClass="exit" presetSubtype="0" fill="hold" nodeType="clickEffect">
                                  <p:stCondLst>
                                    <p:cond delay="0"/>
                                  </p:stCondLst>
                                  <p:childTnLst>
                                    <p:animEffect transition="out" filter="fade">
                                      <p:cBhvr>
                                        <p:cTn id="30" dur="500"/>
                                        <p:tgtEl>
                                          <p:spTgt spid="38"/>
                                        </p:tgtEl>
                                      </p:cBhvr>
                                    </p:animEffect>
                                    <p:set>
                                      <p:cBhvr>
                                        <p:cTn id="31" dur="1" fill="hold">
                                          <p:stCondLst>
                                            <p:cond delay="499"/>
                                          </p:stCondLst>
                                        </p:cTn>
                                        <p:tgtEl>
                                          <p:spTgt spid="38"/>
                                        </p:tgtEl>
                                        <p:attrNameLst>
                                          <p:attrName>style.visibility</p:attrName>
                                        </p:attrNameLst>
                                      </p:cBhvr>
                                      <p:to>
                                        <p:strVal val="hidden"/>
                                      </p:to>
                                    </p:set>
                                  </p:childTnLst>
                                </p:cTn>
                              </p:par>
                            </p:childTnLst>
                          </p:cTn>
                        </p:par>
                      </p:childTnLst>
                    </p:cTn>
                  </p:par>
                </p:childTnLst>
              </p:cTn>
              <p:nextCondLst>
                <p:cond evt="onClick" delay="0">
                  <p:tgtEl>
                    <p:spTgt spid="38"/>
                  </p:tgtEl>
                </p:cond>
              </p:nextCondLst>
            </p:seq>
            <p:seq concurrent="1" nextAc="seek">
              <p:cTn id="32" restart="whenNotActive" fill="hold" evtFilter="cancelBubble" nodeType="interactiveSeq">
                <p:stCondLst>
                  <p:cond evt="onClick" delay="0">
                    <p:tgtEl>
                      <p:spTgt spid="87"/>
                    </p:tgtEl>
                  </p:cond>
                </p:stCondLst>
                <p:endSync evt="end" delay="0">
                  <p:rtn val="all"/>
                </p:endSync>
                <p:childTnLst>
                  <p:par>
                    <p:cTn id="33" fill="hold">
                      <p:stCondLst>
                        <p:cond delay="0"/>
                      </p:stCondLst>
                      <p:childTnLst>
                        <p:par>
                          <p:cTn id="34" fill="hold">
                            <p:stCondLst>
                              <p:cond delay="0"/>
                            </p:stCondLst>
                            <p:childTnLst>
                              <p:par>
                                <p:cTn id="35" presetID="10" presetClass="exit" presetSubtype="0" fill="hold" nodeType="clickEffect">
                                  <p:stCondLst>
                                    <p:cond delay="0"/>
                                  </p:stCondLst>
                                  <p:childTnLst>
                                    <p:animEffect transition="out" filter="fade">
                                      <p:cBhvr>
                                        <p:cTn id="36" dur="500"/>
                                        <p:tgtEl>
                                          <p:spTgt spid="87"/>
                                        </p:tgtEl>
                                      </p:cBhvr>
                                    </p:animEffect>
                                    <p:set>
                                      <p:cBhvr>
                                        <p:cTn id="37" dur="1" fill="hold">
                                          <p:stCondLst>
                                            <p:cond delay="499"/>
                                          </p:stCondLst>
                                        </p:cTn>
                                        <p:tgtEl>
                                          <p:spTgt spid="87"/>
                                        </p:tgtEl>
                                        <p:attrNameLst>
                                          <p:attrName>style.visibility</p:attrName>
                                        </p:attrNameLst>
                                      </p:cBhvr>
                                      <p:to>
                                        <p:strVal val="hidden"/>
                                      </p:to>
                                    </p:set>
                                  </p:childTnLst>
                                </p:cTn>
                              </p:par>
                            </p:childTnLst>
                          </p:cTn>
                        </p:par>
                      </p:childTnLst>
                    </p:cTn>
                  </p:par>
                </p:childTnLst>
              </p:cTn>
              <p:nextCondLst>
                <p:cond evt="onClick" delay="0">
                  <p:tgtEl>
                    <p:spTgt spid="87"/>
                  </p:tgtEl>
                </p:cond>
              </p:nextCondLst>
            </p:seq>
            <p:seq concurrent="1" nextAc="seek">
              <p:cTn id="38" restart="whenNotActive" fill="hold" evtFilter="cancelBubble" nodeType="interactiveSeq">
                <p:stCondLst>
                  <p:cond evt="onClick" delay="0">
                    <p:tgtEl>
                      <p:spTgt spid="101"/>
                    </p:tgtEl>
                  </p:cond>
                </p:stCondLst>
                <p:endSync evt="end" delay="0">
                  <p:rtn val="all"/>
                </p:endSync>
                <p:childTnLst>
                  <p:par>
                    <p:cTn id="39" fill="hold">
                      <p:stCondLst>
                        <p:cond delay="0"/>
                      </p:stCondLst>
                      <p:childTnLst>
                        <p:par>
                          <p:cTn id="40" fill="hold">
                            <p:stCondLst>
                              <p:cond delay="0"/>
                            </p:stCondLst>
                            <p:childTnLst>
                              <p:par>
                                <p:cTn id="41" presetID="10" presetClass="exit" presetSubtype="0" fill="hold" nodeType="clickEffect">
                                  <p:stCondLst>
                                    <p:cond delay="0"/>
                                  </p:stCondLst>
                                  <p:childTnLst>
                                    <p:animEffect transition="out" filter="fade">
                                      <p:cBhvr>
                                        <p:cTn id="42" dur="500"/>
                                        <p:tgtEl>
                                          <p:spTgt spid="101"/>
                                        </p:tgtEl>
                                      </p:cBhvr>
                                    </p:animEffect>
                                    <p:set>
                                      <p:cBhvr>
                                        <p:cTn id="43" dur="1" fill="hold">
                                          <p:stCondLst>
                                            <p:cond delay="499"/>
                                          </p:stCondLst>
                                        </p:cTn>
                                        <p:tgtEl>
                                          <p:spTgt spid="101"/>
                                        </p:tgtEl>
                                        <p:attrNameLst>
                                          <p:attrName>style.visibility</p:attrName>
                                        </p:attrNameLst>
                                      </p:cBhvr>
                                      <p:to>
                                        <p:strVal val="hidden"/>
                                      </p:to>
                                    </p:set>
                                  </p:childTnLst>
                                </p:cTn>
                              </p:par>
                            </p:childTnLst>
                          </p:cTn>
                        </p:par>
                      </p:childTnLst>
                    </p:cTn>
                  </p:par>
                </p:childTnLst>
              </p:cTn>
              <p:nextCondLst>
                <p:cond evt="onClick" delay="0">
                  <p:tgtEl>
                    <p:spTgt spid="101"/>
                  </p:tgtEl>
                </p:cond>
              </p:nextCondLst>
            </p:seq>
            <p:seq concurrent="1" nextAc="seek">
              <p:cTn id="44" restart="whenNotActive" fill="hold" evtFilter="cancelBubble" nodeType="interactiveSeq">
                <p:stCondLst>
                  <p:cond evt="onClick" delay="0">
                    <p:tgtEl>
                      <p:spTgt spid="122"/>
                    </p:tgtEl>
                  </p:cond>
                </p:stCondLst>
                <p:endSync evt="end" delay="0">
                  <p:rtn val="all"/>
                </p:endSync>
                <p:childTnLst>
                  <p:par>
                    <p:cTn id="45" fill="hold">
                      <p:stCondLst>
                        <p:cond delay="0"/>
                      </p:stCondLst>
                      <p:childTnLst>
                        <p:par>
                          <p:cTn id="46" fill="hold">
                            <p:stCondLst>
                              <p:cond delay="0"/>
                            </p:stCondLst>
                            <p:childTnLst>
                              <p:par>
                                <p:cTn id="47" presetID="10" presetClass="exit" presetSubtype="0" fill="hold" nodeType="clickEffect">
                                  <p:stCondLst>
                                    <p:cond delay="0"/>
                                  </p:stCondLst>
                                  <p:childTnLst>
                                    <p:animEffect transition="out" filter="fade">
                                      <p:cBhvr>
                                        <p:cTn id="48" dur="500"/>
                                        <p:tgtEl>
                                          <p:spTgt spid="122"/>
                                        </p:tgtEl>
                                      </p:cBhvr>
                                    </p:animEffect>
                                    <p:set>
                                      <p:cBhvr>
                                        <p:cTn id="49" dur="1" fill="hold">
                                          <p:stCondLst>
                                            <p:cond delay="499"/>
                                          </p:stCondLst>
                                        </p:cTn>
                                        <p:tgtEl>
                                          <p:spTgt spid="122"/>
                                        </p:tgtEl>
                                        <p:attrNameLst>
                                          <p:attrName>style.visibility</p:attrName>
                                        </p:attrNameLst>
                                      </p:cBhvr>
                                      <p:to>
                                        <p:strVal val="hidden"/>
                                      </p:to>
                                    </p:set>
                                  </p:childTnLst>
                                </p:cTn>
                              </p:par>
                            </p:childTnLst>
                          </p:cTn>
                        </p:par>
                      </p:childTnLst>
                    </p:cTn>
                  </p:par>
                </p:childTnLst>
              </p:cTn>
              <p:nextCondLst>
                <p:cond evt="onClick" delay="0">
                  <p:tgtEl>
                    <p:spTgt spid="122"/>
                  </p:tgtEl>
                </p:cond>
              </p:nextCondLst>
            </p:seq>
            <p:seq concurrent="1" nextAc="seek">
              <p:cTn id="50" restart="whenNotActive" fill="hold" evtFilter="cancelBubble" nodeType="interactiveSeq">
                <p:stCondLst>
                  <p:cond evt="onClick" delay="0">
                    <p:tgtEl>
                      <p:spTgt spid="142"/>
                    </p:tgtEl>
                  </p:cond>
                </p:stCondLst>
                <p:endSync evt="end" delay="0">
                  <p:rtn val="all"/>
                </p:endSync>
                <p:childTnLst>
                  <p:par>
                    <p:cTn id="51" fill="hold">
                      <p:stCondLst>
                        <p:cond delay="0"/>
                      </p:stCondLst>
                      <p:childTnLst>
                        <p:par>
                          <p:cTn id="52" fill="hold">
                            <p:stCondLst>
                              <p:cond delay="0"/>
                            </p:stCondLst>
                            <p:childTnLst>
                              <p:par>
                                <p:cTn id="53" presetID="10" presetClass="exit" presetSubtype="0" fill="hold" nodeType="clickEffect">
                                  <p:stCondLst>
                                    <p:cond delay="0"/>
                                  </p:stCondLst>
                                  <p:childTnLst>
                                    <p:animEffect transition="out" filter="fade">
                                      <p:cBhvr>
                                        <p:cTn id="54" dur="500"/>
                                        <p:tgtEl>
                                          <p:spTgt spid="142"/>
                                        </p:tgtEl>
                                      </p:cBhvr>
                                    </p:animEffect>
                                    <p:set>
                                      <p:cBhvr>
                                        <p:cTn id="55" dur="1" fill="hold">
                                          <p:stCondLst>
                                            <p:cond delay="499"/>
                                          </p:stCondLst>
                                        </p:cTn>
                                        <p:tgtEl>
                                          <p:spTgt spid="142"/>
                                        </p:tgtEl>
                                        <p:attrNameLst>
                                          <p:attrName>style.visibility</p:attrName>
                                        </p:attrNameLst>
                                      </p:cBhvr>
                                      <p:to>
                                        <p:strVal val="hidden"/>
                                      </p:to>
                                    </p:set>
                                  </p:childTnLst>
                                </p:cTn>
                              </p:par>
                            </p:childTnLst>
                          </p:cTn>
                        </p:par>
                      </p:childTnLst>
                    </p:cTn>
                  </p:par>
                </p:childTnLst>
              </p:cTn>
              <p:nextCondLst>
                <p:cond evt="onClick" delay="0">
                  <p:tgtEl>
                    <p:spTgt spid="142"/>
                  </p:tgtEl>
                </p:cond>
              </p:nextCondLst>
            </p:seq>
            <p:seq concurrent="1" nextAc="seek">
              <p:cTn id="56" restart="whenNotActive" fill="hold" evtFilter="cancelBubble" nodeType="interactiveSeq">
                <p:stCondLst>
                  <p:cond evt="onClick" delay="0">
                    <p:tgtEl>
                      <p:spTgt spid="89"/>
                    </p:tgtEl>
                  </p:cond>
                </p:stCondLst>
                <p:endSync evt="end" delay="0">
                  <p:rtn val="all"/>
                </p:endSync>
                <p:childTnLst>
                  <p:par>
                    <p:cTn id="57" fill="hold">
                      <p:stCondLst>
                        <p:cond delay="0"/>
                      </p:stCondLst>
                      <p:childTnLst>
                        <p:par>
                          <p:cTn id="58" fill="hold">
                            <p:stCondLst>
                              <p:cond delay="0"/>
                            </p:stCondLst>
                            <p:childTnLst>
                              <p:par>
                                <p:cTn id="59" presetID="10" presetClass="exit" presetSubtype="0" fill="hold" nodeType="clickEffect">
                                  <p:stCondLst>
                                    <p:cond delay="0"/>
                                  </p:stCondLst>
                                  <p:childTnLst>
                                    <p:animEffect transition="out" filter="fade">
                                      <p:cBhvr>
                                        <p:cTn id="60" dur="500"/>
                                        <p:tgtEl>
                                          <p:spTgt spid="89"/>
                                        </p:tgtEl>
                                      </p:cBhvr>
                                    </p:animEffect>
                                    <p:set>
                                      <p:cBhvr>
                                        <p:cTn id="61" dur="1" fill="hold">
                                          <p:stCondLst>
                                            <p:cond delay="499"/>
                                          </p:stCondLst>
                                        </p:cTn>
                                        <p:tgtEl>
                                          <p:spTgt spid="89"/>
                                        </p:tgtEl>
                                        <p:attrNameLst>
                                          <p:attrName>style.visibility</p:attrName>
                                        </p:attrNameLst>
                                      </p:cBhvr>
                                      <p:to>
                                        <p:strVal val="hidden"/>
                                      </p:to>
                                    </p:set>
                                  </p:childTnLst>
                                </p:cTn>
                              </p:par>
                            </p:childTnLst>
                          </p:cTn>
                        </p:par>
                      </p:childTnLst>
                    </p:cTn>
                  </p:par>
                </p:childTnLst>
              </p:cTn>
              <p:nextCondLst>
                <p:cond evt="onClick" delay="0">
                  <p:tgtEl>
                    <p:spTgt spid="89"/>
                  </p:tgtEl>
                </p:cond>
              </p:nextCondLst>
            </p:seq>
            <p:seq concurrent="1" nextAc="seek">
              <p:cTn id="62" restart="whenNotActive" fill="hold" evtFilter="cancelBubble" nodeType="interactiveSeq">
                <p:stCondLst>
                  <p:cond evt="onClick" delay="0">
                    <p:tgtEl>
                      <p:spTgt spid="105"/>
                    </p:tgtEl>
                  </p:cond>
                </p:stCondLst>
                <p:endSync evt="end" delay="0">
                  <p:rtn val="all"/>
                </p:endSync>
                <p:childTnLst>
                  <p:par>
                    <p:cTn id="63" fill="hold">
                      <p:stCondLst>
                        <p:cond delay="0"/>
                      </p:stCondLst>
                      <p:childTnLst>
                        <p:par>
                          <p:cTn id="64" fill="hold">
                            <p:stCondLst>
                              <p:cond delay="0"/>
                            </p:stCondLst>
                            <p:childTnLst>
                              <p:par>
                                <p:cTn id="65" presetID="10" presetClass="exit" presetSubtype="0" fill="hold" nodeType="clickEffect">
                                  <p:stCondLst>
                                    <p:cond delay="0"/>
                                  </p:stCondLst>
                                  <p:childTnLst>
                                    <p:animEffect transition="out" filter="fade">
                                      <p:cBhvr>
                                        <p:cTn id="66" dur="500"/>
                                        <p:tgtEl>
                                          <p:spTgt spid="105"/>
                                        </p:tgtEl>
                                      </p:cBhvr>
                                    </p:animEffect>
                                    <p:set>
                                      <p:cBhvr>
                                        <p:cTn id="67" dur="1" fill="hold">
                                          <p:stCondLst>
                                            <p:cond delay="499"/>
                                          </p:stCondLst>
                                        </p:cTn>
                                        <p:tgtEl>
                                          <p:spTgt spid="105"/>
                                        </p:tgtEl>
                                        <p:attrNameLst>
                                          <p:attrName>style.visibility</p:attrName>
                                        </p:attrNameLst>
                                      </p:cBhvr>
                                      <p:to>
                                        <p:strVal val="hidden"/>
                                      </p:to>
                                    </p:set>
                                  </p:childTnLst>
                                </p:cTn>
                              </p:par>
                            </p:childTnLst>
                          </p:cTn>
                        </p:par>
                      </p:childTnLst>
                    </p:cTn>
                  </p:par>
                </p:childTnLst>
              </p:cTn>
              <p:nextCondLst>
                <p:cond evt="onClick" delay="0">
                  <p:tgtEl>
                    <p:spTgt spid="105"/>
                  </p:tgtEl>
                </p:cond>
              </p:nextCondLst>
            </p:seq>
            <p:seq concurrent="1" nextAc="seek">
              <p:cTn id="68" restart="whenNotActive" fill="hold" evtFilter="cancelBubble" nodeType="interactiveSeq">
                <p:stCondLst>
                  <p:cond evt="onClick" delay="0">
                    <p:tgtEl>
                      <p:spTgt spid="126"/>
                    </p:tgtEl>
                  </p:cond>
                </p:stCondLst>
                <p:endSync evt="end" delay="0">
                  <p:rtn val="all"/>
                </p:endSync>
                <p:childTnLst>
                  <p:par>
                    <p:cTn id="69" fill="hold">
                      <p:stCondLst>
                        <p:cond delay="0"/>
                      </p:stCondLst>
                      <p:childTnLst>
                        <p:par>
                          <p:cTn id="70" fill="hold">
                            <p:stCondLst>
                              <p:cond delay="0"/>
                            </p:stCondLst>
                            <p:childTnLst>
                              <p:par>
                                <p:cTn id="71" presetID="10" presetClass="exit" presetSubtype="0" fill="hold" nodeType="clickEffect">
                                  <p:stCondLst>
                                    <p:cond delay="0"/>
                                  </p:stCondLst>
                                  <p:childTnLst>
                                    <p:animEffect transition="out" filter="fade">
                                      <p:cBhvr>
                                        <p:cTn id="72" dur="500"/>
                                        <p:tgtEl>
                                          <p:spTgt spid="126"/>
                                        </p:tgtEl>
                                      </p:cBhvr>
                                    </p:animEffect>
                                    <p:set>
                                      <p:cBhvr>
                                        <p:cTn id="73" dur="1" fill="hold">
                                          <p:stCondLst>
                                            <p:cond delay="499"/>
                                          </p:stCondLst>
                                        </p:cTn>
                                        <p:tgtEl>
                                          <p:spTgt spid="126"/>
                                        </p:tgtEl>
                                        <p:attrNameLst>
                                          <p:attrName>style.visibility</p:attrName>
                                        </p:attrNameLst>
                                      </p:cBhvr>
                                      <p:to>
                                        <p:strVal val="hidden"/>
                                      </p:to>
                                    </p:set>
                                  </p:childTnLst>
                                </p:cTn>
                              </p:par>
                            </p:childTnLst>
                          </p:cTn>
                        </p:par>
                      </p:childTnLst>
                    </p:cTn>
                  </p:par>
                </p:childTnLst>
              </p:cTn>
              <p:nextCondLst>
                <p:cond evt="onClick" delay="0">
                  <p:tgtEl>
                    <p:spTgt spid="126"/>
                  </p:tgtEl>
                </p:cond>
              </p:nextCondLst>
            </p:seq>
            <p:seq concurrent="1" nextAc="seek">
              <p:cTn id="74" restart="whenNotActive" fill="hold" evtFilter="cancelBubble" nodeType="interactiveSeq">
                <p:stCondLst>
                  <p:cond evt="onClick" delay="0">
                    <p:tgtEl>
                      <p:spTgt spid="146"/>
                    </p:tgtEl>
                  </p:cond>
                </p:stCondLst>
                <p:endSync evt="end" delay="0">
                  <p:rtn val="all"/>
                </p:endSync>
                <p:childTnLst>
                  <p:par>
                    <p:cTn id="75" fill="hold">
                      <p:stCondLst>
                        <p:cond delay="0"/>
                      </p:stCondLst>
                      <p:childTnLst>
                        <p:par>
                          <p:cTn id="76" fill="hold">
                            <p:stCondLst>
                              <p:cond delay="0"/>
                            </p:stCondLst>
                            <p:childTnLst>
                              <p:par>
                                <p:cTn id="77" presetID="10" presetClass="exit" presetSubtype="0" fill="hold" nodeType="clickEffect">
                                  <p:stCondLst>
                                    <p:cond delay="0"/>
                                  </p:stCondLst>
                                  <p:childTnLst>
                                    <p:animEffect transition="out" filter="fade">
                                      <p:cBhvr>
                                        <p:cTn id="78" dur="500"/>
                                        <p:tgtEl>
                                          <p:spTgt spid="146"/>
                                        </p:tgtEl>
                                      </p:cBhvr>
                                    </p:animEffect>
                                    <p:set>
                                      <p:cBhvr>
                                        <p:cTn id="79" dur="1" fill="hold">
                                          <p:stCondLst>
                                            <p:cond delay="499"/>
                                          </p:stCondLst>
                                        </p:cTn>
                                        <p:tgtEl>
                                          <p:spTgt spid="146"/>
                                        </p:tgtEl>
                                        <p:attrNameLst>
                                          <p:attrName>style.visibility</p:attrName>
                                        </p:attrNameLst>
                                      </p:cBhvr>
                                      <p:to>
                                        <p:strVal val="hidden"/>
                                      </p:to>
                                    </p:set>
                                  </p:childTnLst>
                                </p:cTn>
                              </p:par>
                            </p:childTnLst>
                          </p:cTn>
                        </p:par>
                      </p:childTnLst>
                    </p:cTn>
                  </p:par>
                </p:childTnLst>
              </p:cTn>
              <p:nextCondLst>
                <p:cond evt="onClick" delay="0">
                  <p:tgtEl>
                    <p:spTgt spid="146"/>
                  </p:tgtEl>
                </p:cond>
              </p:nextCondLst>
            </p:seq>
            <p:seq concurrent="1" nextAc="seek">
              <p:cTn id="80" restart="whenNotActive" fill="hold" evtFilter="cancelBubble" nodeType="interactiveSeq">
                <p:stCondLst>
                  <p:cond evt="onClick" delay="0">
                    <p:tgtEl>
                      <p:spTgt spid="79"/>
                    </p:tgtEl>
                  </p:cond>
                </p:stCondLst>
                <p:endSync evt="end" delay="0">
                  <p:rtn val="all"/>
                </p:endSync>
                <p:childTnLst>
                  <p:par>
                    <p:cTn id="81" fill="hold">
                      <p:stCondLst>
                        <p:cond delay="0"/>
                      </p:stCondLst>
                      <p:childTnLst>
                        <p:par>
                          <p:cTn id="82" fill="hold">
                            <p:stCondLst>
                              <p:cond delay="0"/>
                            </p:stCondLst>
                            <p:childTnLst>
                              <p:par>
                                <p:cTn id="83" presetID="10" presetClass="exit" presetSubtype="0" fill="hold" nodeType="clickEffect">
                                  <p:stCondLst>
                                    <p:cond delay="0"/>
                                  </p:stCondLst>
                                  <p:childTnLst>
                                    <p:animEffect transition="out" filter="fade">
                                      <p:cBhvr>
                                        <p:cTn id="84" dur="500"/>
                                        <p:tgtEl>
                                          <p:spTgt spid="79"/>
                                        </p:tgtEl>
                                      </p:cBhvr>
                                    </p:animEffect>
                                    <p:set>
                                      <p:cBhvr>
                                        <p:cTn id="85" dur="1" fill="hold">
                                          <p:stCondLst>
                                            <p:cond delay="499"/>
                                          </p:stCondLst>
                                        </p:cTn>
                                        <p:tgtEl>
                                          <p:spTgt spid="79"/>
                                        </p:tgtEl>
                                        <p:attrNameLst>
                                          <p:attrName>style.visibility</p:attrName>
                                        </p:attrNameLst>
                                      </p:cBhvr>
                                      <p:to>
                                        <p:strVal val="hidden"/>
                                      </p:to>
                                    </p:set>
                                  </p:childTnLst>
                                </p:cTn>
                              </p:par>
                            </p:childTnLst>
                          </p:cTn>
                        </p:par>
                      </p:childTnLst>
                    </p:cTn>
                  </p:par>
                </p:childTnLst>
              </p:cTn>
              <p:nextCondLst>
                <p:cond evt="onClick" delay="0">
                  <p:tgtEl>
                    <p:spTgt spid="79"/>
                  </p:tgtEl>
                </p:cond>
              </p:nextCondLst>
            </p:seq>
            <p:seq concurrent="1" nextAc="seek">
              <p:cTn id="86" restart="whenNotActive" fill="hold" evtFilter="cancelBubble" nodeType="interactiveSeq">
                <p:stCondLst>
                  <p:cond evt="onClick" delay="0">
                    <p:tgtEl>
                      <p:spTgt spid="91"/>
                    </p:tgtEl>
                  </p:cond>
                </p:stCondLst>
                <p:endSync evt="end" delay="0">
                  <p:rtn val="all"/>
                </p:endSync>
                <p:childTnLst>
                  <p:par>
                    <p:cTn id="87" fill="hold">
                      <p:stCondLst>
                        <p:cond delay="0"/>
                      </p:stCondLst>
                      <p:childTnLst>
                        <p:par>
                          <p:cTn id="88" fill="hold">
                            <p:stCondLst>
                              <p:cond delay="0"/>
                            </p:stCondLst>
                            <p:childTnLst>
                              <p:par>
                                <p:cTn id="89" presetID="10" presetClass="exit" presetSubtype="0" fill="hold" nodeType="clickEffect">
                                  <p:stCondLst>
                                    <p:cond delay="0"/>
                                  </p:stCondLst>
                                  <p:childTnLst>
                                    <p:animEffect transition="out" filter="fade">
                                      <p:cBhvr>
                                        <p:cTn id="90" dur="500"/>
                                        <p:tgtEl>
                                          <p:spTgt spid="91"/>
                                        </p:tgtEl>
                                      </p:cBhvr>
                                    </p:animEffect>
                                    <p:set>
                                      <p:cBhvr>
                                        <p:cTn id="91" dur="1" fill="hold">
                                          <p:stCondLst>
                                            <p:cond delay="499"/>
                                          </p:stCondLst>
                                        </p:cTn>
                                        <p:tgtEl>
                                          <p:spTgt spid="91"/>
                                        </p:tgtEl>
                                        <p:attrNameLst>
                                          <p:attrName>style.visibility</p:attrName>
                                        </p:attrNameLst>
                                      </p:cBhvr>
                                      <p:to>
                                        <p:strVal val="hidden"/>
                                      </p:to>
                                    </p:set>
                                  </p:childTnLst>
                                </p:cTn>
                              </p:par>
                            </p:childTnLst>
                          </p:cTn>
                        </p:par>
                      </p:childTnLst>
                    </p:cTn>
                  </p:par>
                </p:childTnLst>
              </p:cTn>
              <p:nextCondLst>
                <p:cond evt="onClick" delay="0">
                  <p:tgtEl>
                    <p:spTgt spid="91"/>
                  </p:tgtEl>
                </p:cond>
              </p:nextCondLst>
            </p:seq>
            <p:seq concurrent="1" nextAc="seek">
              <p:cTn id="92" restart="whenNotActive" fill="hold" evtFilter="cancelBubble" nodeType="interactiveSeq">
                <p:stCondLst>
                  <p:cond evt="onClick" delay="0">
                    <p:tgtEl>
                      <p:spTgt spid="110"/>
                    </p:tgtEl>
                  </p:cond>
                </p:stCondLst>
                <p:endSync evt="end" delay="0">
                  <p:rtn val="all"/>
                </p:endSync>
                <p:childTnLst>
                  <p:par>
                    <p:cTn id="93" fill="hold">
                      <p:stCondLst>
                        <p:cond delay="0"/>
                      </p:stCondLst>
                      <p:childTnLst>
                        <p:par>
                          <p:cTn id="94" fill="hold">
                            <p:stCondLst>
                              <p:cond delay="0"/>
                            </p:stCondLst>
                            <p:childTnLst>
                              <p:par>
                                <p:cTn id="95" presetID="10" presetClass="exit" presetSubtype="0" fill="hold" nodeType="clickEffect">
                                  <p:stCondLst>
                                    <p:cond delay="0"/>
                                  </p:stCondLst>
                                  <p:childTnLst>
                                    <p:animEffect transition="out" filter="fade">
                                      <p:cBhvr>
                                        <p:cTn id="96" dur="500"/>
                                        <p:tgtEl>
                                          <p:spTgt spid="110"/>
                                        </p:tgtEl>
                                      </p:cBhvr>
                                    </p:animEffect>
                                    <p:set>
                                      <p:cBhvr>
                                        <p:cTn id="97" dur="1" fill="hold">
                                          <p:stCondLst>
                                            <p:cond delay="499"/>
                                          </p:stCondLst>
                                        </p:cTn>
                                        <p:tgtEl>
                                          <p:spTgt spid="110"/>
                                        </p:tgtEl>
                                        <p:attrNameLst>
                                          <p:attrName>style.visibility</p:attrName>
                                        </p:attrNameLst>
                                      </p:cBhvr>
                                      <p:to>
                                        <p:strVal val="hidden"/>
                                      </p:to>
                                    </p:set>
                                  </p:childTnLst>
                                </p:cTn>
                              </p:par>
                            </p:childTnLst>
                          </p:cTn>
                        </p:par>
                      </p:childTnLst>
                    </p:cTn>
                  </p:par>
                </p:childTnLst>
              </p:cTn>
              <p:nextCondLst>
                <p:cond evt="onClick" delay="0">
                  <p:tgtEl>
                    <p:spTgt spid="110"/>
                  </p:tgtEl>
                </p:cond>
              </p:nextCondLst>
            </p:seq>
            <p:seq concurrent="1" nextAc="seek">
              <p:cTn id="98" restart="whenNotActive" fill="hold" evtFilter="cancelBubble" nodeType="interactiveSeq">
                <p:stCondLst>
                  <p:cond evt="onClick" delay="0">
                    <p:tgtEl>
                      <p:spTgt spid="130"/>
                    </p:tgtEl>
                  </p:cond>
                </p:stCondLst>
                <p:endSync evt="end" delay="0">
                  <p:rtn val="all"/>
                </p:endSync>
                <p:childTnLst>
                  <p:par>
                    <p:cTn id="99" fill="hold">
                      <p:stCondLst>
                        <p:cond delay="0"/>
                      </p:stCondLst>
                      <p:childTnLst>
                        <p:par>
                          <p:cTn id="100" fill="hold">
                            <p:stCondLst>
                              <p:cond delay="0"/>
                            </p:stCondLst>
                            <p:childTnLst>
                              <p:par>
                                <p:cTn id="101" presetID="10" presetClass="exit" presetSubtype="0" fill="hold" nodeType="clickEffect">
                                  <p:stCondLst>
                                    <p:cond delay="0"/>
                                  </p:stCondLst>
                                  <p:childTnLst>
                                    <p:animEffect transition="out" filter="fade">
                                      <p:cBhvr>
                                        <p:cTn id="102" dur="500"/>
                                        <p:tgtEl>
                                          <p:spTgt spid="130"/>
                                        </p:tgtEl>
                                      </p:cBhvr>
                                    </p:animEffect>
                                    <p:set>
                                      <p:cBhvr>
                                        <p:cTn id="103" dur="1" fill="hold">
                                          <p:stCondLst>
                                            <p:cond delay="499"/>
                                          </p:stCondLst>
                                        </p:cTn>
                                        <p:tgtEl>
                                          <p:spTgt spid="130"/>
                                        </p:tgtEl>
                                        <p:attrNameLst>
                                          <p:attrName>style.visibility</p:attrName>
                                        </p:attrNameLst>
                                      </p:cBhvr>
                                      <p:to>
                                        <p:strVal val="hidden"/>
                                      </p:to>
                                    </p:set>
                                  </p:childTnLst>
                                </p:cTn>
                              </p:par>
                            </p:childTnLst>
                          </p:cTn>
                        </p:par>
                      </p:childTnLst>
                    </p:cTn>
                  </p:par>
                </p:childTnLst>
              </p:cTn>
              <p:nextCondLst>
                <p:cond evt="onClick" delay="0">
                  <p:tgtEl>
                    <p:spTgt spid="130"/>
                  </p:tgtEl>
                </p:cond>
              </p:nextCondLst>
            </p:seq>
            <p:seq concurrent="1" nextAc="seek">
              <p:cTn id="104" restart="whenNotActive" fill="hold" evtFilter="cancelBubble" nodeType="interactiveSeq">
                <p:stCondLst>
                  <p:cond evt="onClick" delay="0">
                    <p:tgtEl>
                      <p:spTgt spid="150"/>
                    </p:tgtEl>
                  </p:cond>
                </p:stCondLst>
                <p:endSync evt="end" delay="0">
                  <p:rtn val="all"/>
                </p:endSync>
                <p:childTnLst>
                  <p:par>
                    <p:cTn id="105" fill="hold">
                      <p:stCondLst>
                        <p:cond delay="0"/>
                      </p:stCondLst>
                      <p:childTnLst>
                        <p:par>
                          <p:cTn id="106" fill="hold">
                            <p:stCondLst>
                              <p:cond delay="0"/>
                            </p:stCondLst>
                            <p:childTnLst>
                              <p:par>
                                <p:cTn id="107" presetID="10" presetClass="exit" presetSubtype="0" fill="hold" nodeType="clickEffect">
                                  <p:stCondLst>
                                    <p:cond delay="0"/>
                                  </p:stCondLst>
                                  <p:childTnLst>
                                    <p:animEffect transition="out" filter="fade">
                                      <p:cBhvr>
                                        <p:cTn id="108" dur="500"/>
                                        <p:tgtEl>
                                          <p:spTgt spid="150"/>
                                        </p:tgtEl>
                                      </p:cBhvr>
                                    </p:animEffect>
                                    <p:set>
                                      <p:cBhvr>
                                        <p:cTn id="109" dur="1" fill="hold">
                                          <p:stCondLst>
                                            <p:cond delay="499"/>
                                          </p:stCondLst>
                                        </p:cTn>
                                        <p:tgtEl>
                                          <p:spTgt spid="150"/>
                                        </p:tgtEl>
                                        <p:attrNameLst>
                                          <p:attrName>style.visibility</p:attrName>
                                        </p:attrNameLst>
                                      </p:cBhvr>
                                      <p:to>
                                        <p:strVal val="hidden"/>
                                      </p:to>
                                    </p:set>
                                  </p:childTnLst>
                                </p:cTn>
                              </p:par>
                            </p:childTnLst>
                          </p:cTn>
                        </p:par>
                      </p:childTnLst>
                    </p:cTn>
                  </p:par>
                </p:childTnLst>
              </p:cTn>
              <p:nextCondLst>
                <p:cond evt="onClick" delay="0">
                  <p:tgtEl>
                    <p:spTgt spid="150"/>
                  </p:tgtEl>
                </p:cond>
              </p:nextCondLst>
            </p:seq>
            <p:seq concurrent="1" nextAc="seek">
              <p:cTn id="110" restart="whenNotActive" fill="hold" evtFilter="cancelBubble" nodeType="interactiveSeq">
                <p:stCondLst>
                  <p:cond evt="onClick" delay="0">
                    <p:tgtEl>
                      <p:spTgt spid="82"/>
                    </p:tgtEl>
                  </p:cond>
                </p:stCondLst>
                <p:endSync evt="end" delay="0">
                  <p:rtn val="all"/>
                </p:endSync>
                <p:childTnLst>
                  <p:par>
                    <p:cTn id="111" fill="hold">
                      <p:stCondLst>
                        <p:cond delay="0"/>
                      </p:stCondLst>
                      <p:childTnLst>
                        <p:par>
                          <p:cTn id="112" fill="hold">
                            <p:stCondLst>
                              <p:cond delay="0"/>
                            </p:stCondLst>
                            <p:childTnLst>
                              <p:par>
                                <p:cTn id="113" presetID="10" presetClass="exit" presetSubtype="0" fill="hold" nodeType="clickEffect">
                                  <p:stCondLst>
                                    <p:cond delay="0"/>
                                  </p:stCondLst>
                                  <p:childTnLst>
                                    <p:animEffect transition="out" filter="fade">
                                      <p:cBhvr>
                                        <p:cTn id="114" dur="500"/>
                                        <p:tgtEl>
                                          <p:spTgt spid="82"/>
                                        </p:tgtEl>
                                      </p:cBhvr>
                                    </p:animEffect>
                                    <p:set>
                                      <p:cBhvr>
                                        <p:cTn id="115" dur="1" fill="hold">
                                          <p:stCondLst>
                                            <p:cond delay="499"/>
                                          </p:stCondLst>
                                        </p:cTn>
                                        <p:tgtEl>
                                          <p:spTgt spid="82"/>
                                        </p:tgtEl>
                                        <p:attrNameLst>
                                          <p:attrName>style.visibility</p:attrName>
                                        </p:attrNameLst>
                                      </p:cBhvr>
                                      <p:to>
                                        <p:strVal val="hidden"/>
                                      </p:to>
                                    </p:set>
                                  </p:childTnLst>
                                </p:cTn>
                              </p:par>
                            </p:childTnLst>
                          </p:cTn>
                        </p:par>
                      </p:childTnLst>
                    </p:cTn>
                  </p:par>
                </p:childTnLst>
              </p:cTn>
              <p:nextCondLst>
                <p:cond evt="onClick" delay="0">
                  <p:tgtEl>
                    <p:spTgt spid="82"/>
                  </p:tgtEl>
                </p:cond>
              </p:nextCondLst>
            </p:seq>
            <p:seq concurrent="1" nextAc="seek">
              <p:cTn id="116" restart="whenNotActive" fill="hold" evtFilter="cancelBubble" nodeType="interactiveSeq">
                <p:stCondLst>
                  <p:cond evt="onClick" delay="0">
                    <p:tgtEl>
                      <p:spTgt spid="93"/>
                    </p:tgtEl>
                  </p:cond>
                </p:stCondLst>
                <p:endSync evt="end" delay="0">
                  <p:rtn val="all"/>
                </p:endSync>
                <p:childTnLst>
                  <p:par>
                    <p:cTn id="117" fill="hold">
                      <p:stCondLst>
                        <p:cond delay="0"/>
                      </p:stCondLst>
                      <p:childTnLst>
                        <p:par>
                          <p:cTn id="118" fill="hold">
                            <p:stCondLst>
                              <p:cond delay="0"/>
                            </p:stCondLst>
                            <p:childTnLst>
                              <p:par>
                                <p:cTn id="119" presetID="10" presetClass="exit" presetSubtype="0" fill="hold" nodeType="clickEffect">
                                  <p:stCondLst>
                                    <p:cond delay="0"/>
                                  </p:stCondLst>
                                  <p:childTnLst>
                                    <p:animEffect transition="out" filter="fade">
                                      <p:cBhvr>
                                        <p:cTn id="120" dur="500"/>
                                        <p:tgtEl>
                                          <p:spTgt spid="93"/>
                                        </p:tgtEl>
                                      </p:cBhvr>
                                    </p:animEffect>
                                    <p:set>
                                      <p:cBhvr>
                                        <p:cTn id="121" dur="1" fill="hold">
                                          <p:stCondLst>
                                            <p:cond delay="499"/>
                                          </p:stCondLst>
                                        </p:cTn>
                                        <p:tgtEl>
                                          <p:spTgt spid="93"/>
                                        </p:tgtEl>
                                        <p:attrNameLst>
                                          <p:attrName>style.visibility</p:attrName>
                                        </p:attrNameLst>
                                      </p:cBhvr>
                                      <p:to>
                                        <p:strVal val="hidden"/>
                                      </p:to>
                                    </p:set>
                                  </p:childTnLst>
                                </p:cTn>
                              </p:par>
                            </p:childTnLst>
                          </p:cTn>
                        </p:par>
                      </p:childTnLst>
                    </p:cTn>
                  </p:par>
                </p:childTnLst>
              </p:cTn>
              <p:nextCondLst>
                <p:cond evt="onClick" delay="0">
                  <p:tgtEl>
                    <p:spTgt spid="93"/>
                  </p:tgtEl>
                </p:cond>
              </p:nextCondLst>
            </p:seq>
            <p:seq concurrent="1" nextAc="seek">
              <p:cTn id="122" restart="whenNotActive" fill="hold" evtFilter="cancelBubble" nodeType="interactiveSeq">
                <p:stCondLst>
                  <p:cond evt="onClick" delay="0">
                    <p:tgtEl>
                      <p:spTgt spid="114"/>
                    </p:tgtEl>
                  </p:cond>
                </p:stCondLst>
                <p:endSync evt="end" delay="0">
                  <p:rtn val="all"/>
                </p:endSync>
                <p:childTnLst>
                  <p:par>
                    <p:cTn id="123" fill="hold">
                      <p:stCondLst>
                        <p:cond delay="0"/>
                      </p:stCondLst>
                      <p:childTnLst>
                        <p:par>
                          <p:cTn id="124" fill="hold">
                            <p:stCondLst>
                              <p:cond delay="0"/>
                            </p:stCondLst>
                            <p:childTnLst>
                              <p:par>
                                <p:cTn id="125" presetID="10" presetClass="exit" presetSubtype="0" fill="hold" nodeType="clickEffect">
                                  <p:stCondLst>
                                    <p:cond delay="0"/>
                                  </p:stCondLst>
                                  <p:childTnLst>
                                    <p:animEffect transition="out" filter="fade">
                                      <p:cBhvr>
                                        <p:cTn id="126" dur="500"/>
                                        <p:tgtEl>
                                          <p:spTgt spid="114"/>
                                        </p:tgtEl>
                                      </p:cBhvr>
                                    </p:animEffect>
                                    <p:set>
                                      <p:cBhvr>
                                        <p:cTn id="127" dur="1" fill="hold">
                                          <p:stCondLst>
                                            <p:cond delay="499"/>
                                          </p:stCondLst>
                                        </p:cTn>
                                        <p:tgtEl>
                                          <p:spTgt spid="114"/>
                                        </p:tgtEl>
                                        <p:attrNameLst>
                                          <p:attrName>style.visibility</p:attrName>
                                        </p:attrNameLst>
                                      </p:cBhvr>
                                      <p:to>
                                        <p:strVal val="hidden"/>
                                      </p:to>
                                    </p:set>
                                  </p:childTnLst>
                                </p:cTn>
                              </p:par>
                            </p:childTnLst>
                          </p:cTn>
                        </p:par>
                      </p:childTnLst>
                    </p:cTn>
                  </p:par>
                </p:childTnLst>
              </p:cTn>
              <p:nextCondLst>
                <p:cond evt="onClick" delay="0">
                  <p:tgtEl>
                    <p:spTgt spid="114"/>
                  </p:tgtEl>
                </p:cond>
              </p:nextCondLst>
            </p:seq>
            <p:seq concurrent="1" nextAc="seek">
              <p:cTn id="128" restart="whenNotActive" fill="hold" evtFilter="cancelBubble" nodeType="interactiveSeq">
                <p:stCondLst>
                  <p:cond evt="onClick" delay="0">
                    <p:tgtEl>
                      <p:spTgt spid="134"/>
                    </p:tgtEl>
                  </p:cond>
                </p:stCondLst>
                <p:endSync evt="end" delay="0">
                  <p:rtn val="all"/>
                </p:endSync>
                <p:childTnLst>
                  <p:par>
                    <p:cTn id="129" fill="hold">
                      <p:stCondLst>
                        <p:cond delay="0"/>
                      </p:stCondLst>
                      <p:childTnLst>
                        <p:par>
                          <p:cTn id="130" fill="hold">
                            <p:stCondLst>
                              <p:cond delay="0"/>
                            </p:stCondLst>
                            <p:childTnLst>
                              <p:par>
                                <p:cTn id="131" presetID="10" presetClass="exit" presetSubtype="0" fill="hold" nodeType="clickEffect">
                                  <p:stCondLst>
                                    <p:cond delay="0"/>
                                  </p:stCondLst>
                                  <p:childTnLst>
                                    <p:animEffect transition="out" filter="fade">
                                      <p:cBhvr>
                                        <p:cTn id="132" dur="500"/>
                                        <p:tgtEl>
                                          <p:spTgt spid="134"/>
                                        </p:tgtEl>
                                      </p:cBhvr>
                                    </p:animEffect>
                                    <p:set>
                                      <p:cBhvr>
                                        <p:cTn id="133" dur="1" fill="hold">
                                          <p:stCondLst>
                                            <p:cond delay="499"/>
                                          </p:stCondLst>
                                        </p:cTn>
                                        <p:tgtEl>
                                          <p:spTgt spid="134"/>
                                        </p:tgtEl>
                                        <p:attrNameLst>
                                          <p:attrName>style.visibility</p:attrName>
                                        </p:attrNameLst>
                                      </p:cBhvr>
                                      <p:to>
                                        <p:strVal val="hidden"/>
                                      </p:to>
                                    </p:set>
                                  </p:childTnLst>
                                </p:cTn>
                              </p:par>
                            </p:childTnLst>
                          </p:cTn>
                        </p:par>
                      </p:childTnLst>
                    </p:cTn>
                  </p:par>
                </p:childTnLst>
              </p:cTn>
              <p:nextCondLst>
                <p:cond evt="onClick" delay="0">
                  <p:tgtEl>
                    <p:spTgt spid="134"/>
                  </p:tgtEl>
                </p:cond>
              </p:nextCondLst>
            </p:seq>
            <p:seq concurrent="1" nextAc="seek">
              <p:cTn id="134" restart="whenNotActive" fill="hold" evtFilter="cancelBubble" nodeType="interactiveSeq">
                <p:stCondLst>
                  <p:cond evt="onClick" delay="0">
                    <p:tgtEl>
                      <p:spTgt spid="154"/>
                    </p:tgtEl>
                  </p:cond>
                </p:stCondLst>
                <p:endSync evt="end" delay="0">
                  <p:rtn val="all"/>
                </p:endSync>
                <p:childTnLst>
                  <p:par>
                    <p:cTn id="135" fill="hold">
                      <p:stCondLst>
                        <p:cond delay="0"/>
                      </p:stCondLst>
                      <p:childTnLst>
                        <p:par>
                          <p:cTn id="136" fill="hold">
                            <p:stCondLst>
                              <p:cond delay="0"/>
                            </p:stCondLst>
                            <p:childTnLst>
                              <p:par>
                                <p:cTn id="137" presetID="10" presetClass="exit" presetSubtype="0" fill="hold" nodeType="clickEffect">
                                  <p:stCondLst>
                                    <p:cond delay="0"/>
                                  </p:stCondLst>
                                  <p:childTnLst>
                                    <p:animEffect transition="out" filter="fade">
                                      <p:cBhvr>
                                        <p:cTn id="138" dur="500"/>
                                        <p:tgtEl>
                                          <p:spTgt spid="154"/>
                                        </p:tgtEl>
                                      </p:cBhvr>
                                    </p:animEffect>
                                    <p:set>
                                      <p:cBhvr>
                                        <p:cTn id="139" dur="1" fill="hold">
                                          <p:stCondLst>
                                            <p:cond delay="499"/>
                                          </p:stCondLst>
                                        </p:cTn>
                                        <p:tgtEl>
                                          <p:spTgt spid="154"/>
                                        </p:tgtEl>
                                        <p:attrNameLst>
                                          <p:attrName>style.visibility</p:attrName>
                                        </p:attrNameLst>
                                      </p:cBhvr>
                                      <p:to>
                                        <p:strVal val="hidden"/>
                                      </p:to>
                                    </p:set>
                                  </p:childTnLst>
                                </p:cTn>
                              </p:par>
                            </p:childTnLst>
                          </p:cTn>
                        </p:par>
                      </p:childTnLst>
                    </p:cTn>
                  </p:par>
                </p:childTnLst>
              </p:cTn>
              <p:nextCondLst>
                <p:cond evt="onClick" delay="0">
                  <p:tgtEl>
                    <p:spTgt spid="154"/>
                  </p:tgtEl>
                </p:cond>
              </p:nextCondLst>
            </p:seq>
            <p:seq concurrent="1" nextAc="seek">
              <p:cTn id="140" restart="whenNotActive" fill="hold" evtFilter="cancelBubble" nodeType="interactiveSeq">
                <p:stCondLst>
                  <p:cond evt="onClick" delay="0">
                    <p:tgtEl>
                      <p:spTgt spid="84"/>
                    </p:tgtEl>
                  </p:cond>
                </p:stCondLst>
                <p:endSync evt="end" delay="0">
                  <p:rtn val="all"/>
                </p:endSync>
                <p:childTnLst>
                  <p:par>
                    <p:cTn id="141" fill="hold">
                      <p:stCondLst>
                        <p:cond delay="0"/>
                      </p:stCondLst>
                      <p:childTnLst>
                        <p:par>
                          <p:cTn id="142" fill="hold">
                            <p:stCondLst>
                              <p:cond delay="0"/>
                            </p:stCondLst>
                            <p:childTnLst>
                              <p:par>
                                <p:cTn id="143" presetID="10" presetClass="exit" presetSubtype="0" fill="hold" nodeType="clickEffect">
                                  <p:stCondLst>
                                    <p:cond delay="0"/>
                                  </p:stCondLst>
                                  <p:childTnLst>
                                    <p:animEffect transition="out" filter="fade">
                                      <p:cBhvr>
                                        <p:cTn id="144" dur="500"/>
                                        <p:tgtEl>
                                          <p:spTgt spid="84"/>
                                        </p:tgtEl>
                                      </p:cBhvr>
                                    </p:animEffect>
                                    <p:set>
                                      <p:cBhvr>
                                        <p:cTn id="145" dur="1" fill="hold">
                                          <p:stCondLst>
                                            <p:cond delay="499"/>
                                          </p:stCondLst>
                                        </p:cTn>
                                        <p:tgtEl>
                                          <p:spTgt spid="84"/>
                                        </p:tgtEl>
                                        <p:attrNameLst>
                                          <p:attrName>style.visibility</p:attrName>
                                        </p:attrNameLst>
                                      </p:cBhvr>
                                      <p:to>
                                        <p:strVal val="hidden"/>
                                      </p:to>
                                    </p:set>
                                  </p:childTnLst>
                                </p:cTn>
                              </p:par>
                            </p:childTnLst>
                          </p:cTn>
                        </p:par>
                      </p:childTnLst>
                    </p:cTn>
                  </p:par>
                </p:childTnLst>
              </p:cTn>
              <p:nextCondLst>
                <p:cond evt="onClick" delay="0">
                  <p:tgtEl>
                    <p:spTgt spid="84"/>
                  </p:tgtEl>
                </p:cond>
              </p:nextCondLst>
            </p:seq>
            <p:seq concurrent="1" nextAc="seek">
              <p:cTn id="146" restart="whenNotActive" fill="hold" evtFilter="cancelBubble" nodeType="interactiveSeq">
                <p:stCondLst>
                  <p:cond evt="onClick" delay="0">
                    <p:tgtEl>
                      <p:spTgt spid="97"/>
                    </p:tgtEl>
                  </p:cond>
                </p:stCondLst>
                <p:endSync evt="end" delay="0">
                  <p:rtn val="all"/>
                </p:endSync>
                <p:childTnLst>
                  <p:par>
                    <p:cTn id="147" fill="hold">
                      <p:stCondLst>
                        <p:cond delay="0"/>
                      </p:stCondLst>
                      <p:childTnLst>
                        <p:par>
                          <p:cTn id="148" fill="hold">
                            <p:stCondLst>
                              <p:cond delay="0"/>
                            </p:stCondLst>
                            <p:childTnLst>
                              <p:par>
                                <p:cTn id="149" presetID="10" presetClass="exit" presetSubtype="0" fill="hold" nodeType="clickEffect">
                                  <p:stCondLst>
                                    <p:cond delay="0"/>
                                  </p:stCondLst>
                                  <p:childTnLst>
                                    <p:animEffect transition="out" filter="fade">
                                      <p:cBhvr>
                                        <p:cTn id="150" dur="500"/>
                                        <p:tgtEl>
                                          <p:spTgt spid="97"/>
                                        </p:tgtEl>
                                      </p:cBhvr>
                                    </p:animEffect>
                                    <p:set>
                                      <p:cBhvr>
                                        <p:cTn id="151" dur="1" fill="hold">
                                          <p:stCondLst>
                                            <p:cond delay="499"/>
                                          </p:stCondLst>
                                        </p:cTn>
                                        <p:tgtEl>
                                          <p:spTgt spid="97"/>
                                        </p:tgtEl>
                                        <p:attrNameLst>
                                          <p:attrName>style.visibility</p:attrName>
                                        </p:attrNameLst>
                                      </p:cBhvr>
                                      <p:to>
                                        <p:strVal val="hidden"/>
                                      </p:to>
                                    </p:set>
                                  </p:childTnLst>
                                </p:cTn>
                              </p:par>
                            </p:childTnLst>
                          </p:cTn>
                        </p:par>
                      </p:childTnLst>
                    </p:cTn>
                  </p:par>
                </p:childTnLst>
              </p:cTn>
              <p:nextCondLst>
                <p:cond evt="onClick" delay="0">
                  <p:tgtEl>
                    <p:spTgt spid="97"/>
                  </p:tgtEl>
                </p:cond>
              </p:nextCondLst>
            </p:seq>
            <p:seq concurrent="1" nextAc="seek">
              <p:cTn id="152" restart="whenNotActive" fill="hold" evtFilter="cancelBubble" nodeType="interactiveSeq">
                <p:stCondLst>
                  <p:cond evt="onClick" delay="0">
                    <p:tgtEl>
                      <p:spTgt spid="118"/>
                    </p:tgtEl>
                  </p:cond>
                </p:stCondLst>
                <p:endSync evt="end" delay="0">
                  <p:rtn val="all"/>
                </p:endSync>
                <p:childTnLst>
                  <p:par>
                    <p:cTn id="153" fill="hold">
                      <p:stCondLst>
                        <p:cond delay="0"/>
                      </p:stCondLst>
                      <p:childTnLst>
                        <p:par>
                          <p:cTn id="154" fill="hold">
                            <p:stCondLst>
                              <p:cond delay="0"/>
                            </p:stCondLst>
                            <p:childTnLst>
                              <p:par>
                                <p:cTn id="155" presetID="10" presetClass="exit" presetSubtype="0" fill="hold" nodeType="clickEffect">
                                  <p:stCondLst>
                                    <p:cond delay="0"/>
                                  </p:stCondLst>
                                  <p:childTnLst>
                                    <p:animEffect transition="out" filter="fade">
                                      <p:cBhvr>
                                        <p:cTn id="156" dur="500"/>
                                        <p:tgtEl>
                                          <p:spTgt spid="118"/>
                                        </p:tgtEl>
                                      </p:cBhvr>
                                    </p:animEffect>
                                    <p:set>
                                      <p:cBhvr>
                                        <p:cTn id="157" dur="1" fill="hold">
                                          <p:stCondLst>
                                            <p:cond delay="499"/>
                                          </p:stCondLst>
                                        </p:cTn>
                                        <p:tgtEl>
                                          <p:spTgt spid="118"/>
                                        </p:tgtEl>
                                        <p:attrNameLst>
                                          <p:attrName>style.visibility</p:attrName>
                                        </p:attrNameLst>
                                      </p:cBhvr>
                                      <p:to>
                                        <p:strVal val="hidden"/>
                                      </p:to>
                                    </p:set>
                                  </p:childTnLst>
                                </p:cTn>
                              </p:par>
                            </p:childTnLst>
                          </p:cTn>
                        </p:par>
                      </p:childTnLst>
                    </p:cTn>
                  </p:par>
                </p:childTnLst>
              </p:cTn>
              <p:nextCondLst>
                <p:cond evt="onClick" delay="0">
                  <p:tgtEl>
                    <p:spTgt spid="118"/>
                  </p:tgtEl>
                </p:cond>
              </p:nextCondLst>
            </p:seq>
            <p:seq concurrent="1" nextAc="seek">
              <p:cTn id="158" restart="whenNotActive" fill="hold" evtFilter="cancelBubble" nodeType="interactiveSeq">
                <p:stCondLst>
                  <p:cond evt="onClick" delay="0">
                    <p:tgtEl>
                      <p:spTgt spid="138"/>
                    </p:tgtEl>
                  </p:cond>
                </p:stCondLst>
                <p:endSync evt="end" delay="0">
                  <p:rtn val="all"/>
                </p:endSync>
                <p:childTnLst>
                  <p:par>
                    <p:cTn id="159" fill="hold">
                      <p:stCondLst>
                        <p:cond delay="0"/>
                      </p:stCondLst>
                      <p:childTnLst>
                        <p:par>
                          <p:cTn id="160" fill="hold">
                            <p:stCondLst>
                              <p:cond delay="0"/>
                            </p:stCondLst>
                            <p:childTnLst>
                              <p:par>
                                <p:cTn id="161" presetID="10" presetClass="exit" presetSubtype="0" fill="hold" nodeType="clickEffect">
                                  <p:stCondLst>
                                    <p:cond delay="0"/>
                                  </p:stCondLst>
                                  <p:childTnLst>
                                    <p:animEffect transition="out" filter="fade">
                                      <p:cBhvr>
                                        <p:cTn id="162" dur="500"/>
                                        <p:tgtEl>
                                          <p:spTgt spid="138"/>
                                        </p:tgtEl>
                                      </p:cBhvr>
                                    </p:animEffect>
                                    <p:set>
                                      <p:cBhvr>
                                        <p:cTn id="163" dur="1" fill="hold">
                                          <p:stCondLst>
                                            <p:cond delay="499"/>
                                          </p:stCondLst>
                                        </p:cTn>
                                        <p:tgtEl>
                                          <p:spTgt spid="138"/>
                                        </p:tgtEl>
                                        <p:attrNameLst>
                                          <p:attrName>style.visibility</p:attrName>
                                        </p:attrNameLst>
                                      </p:cBhvr>
                                      <p:to>
                                        <p:strVal val="hidden"/>
                                      </p:to>
                                    </p:set>
                                  </p:childTnLst>
                                </p:cTn>
                              </p:par>
                            </p:childTnLst>
                          </p:cTn>
                        </p:par>
                      </p:childTnLst>
                    </p:cTn>
                  </p:par>
                </p:childTnLst>
              </p:cTn>
              <p:nextCondLst>
                <p:cond evt="onClick" delay="0">
                  <p:tgtEl>
                    <p:spTgt spid="138"/>
                  </p:tgtEl>
                </p:cond>
              </p:nextCondLst>
            </p:seq>
            <p:seq concurrent="1" nextAc="seek">
              <p:cTn id="164" restart="whenNotActive" fill="hold" evtFilter="cancelBubble" nodeType="interactiveSeq">
                <p:stCondLst>
                  <p:cond evt="onClick" delay="0">
                    <p:tgtEl>
                      <p:spTgt spid="157"/>
                    </p:tgtEl>
                  </p:cond>
                </p:stCondLst>
                <p:endSync evt="end" delay="0">
                  <p:rtn val="all"/>
                </p:endSync>
                <p:childTnLst>
                  <p:par>
                    <p:cTn id="165" fill="hold">
                      <p:stCondLst>
                        <p:cond delay="0"/>
                      </p:stCondLst>
                      <p:childTnLst>
                        <p:par>
                          <p:cTn id="166" fill="hold">
                            <p:stCondLst>
                              <p:cond delay="0"/>
                            </p:stCondLst>
                            <p:childTnLst>
                              <p:par>
                                <p:cTn id="167" presetID="10" presetClass="exit" presetSubtype="0" fill="hold" nodeType="clickEffect">
                                  <p:stCondLst>
                                    <p:cond delay="0"/>
                                  </p:stCondLst>
                                  <p:childTnLst>
                                    <p:animEffect transition="out" filter="fade">
                                      <p:cBhvr>
                                        <p:cTn id="168" dur="500"/>
                                        <p:tgtEl>
                                          <p:spTgt spid="157"/>
                                        </p:tgtEl>
                                      </p:cBhvr>
                                    </p:animEffect>
                                    <p:set>
                                      <p:cBhvr>
                                        <p:cTn id="169" dur="1" fill="hold">
                                          <p:stCondLst>
                                            <p:cond delay="499"/>
                                          </p:stCondLst>
                                        </p:cTn>
                                        <p:tgtEl>
                                          <p:spTgt spid="157"/>
                                        </p:tgtEl>
                                        <p:attrNameLst>
                                          <p:attrName>style.visibility</p:attrName>
                                        </p:attrNameLst>
                                      </p:cBhvr>
                                      <p:to>
                                        <p:strVal val="hidden"/>
                                      </p:to>
                                    </p:set>
                                  </p:childTnLst>
                                </p:cTn>
                              </p:par>
                            </p:childTnLst>
                          </p:cTn>
                        </p:par>
                      </p:childTnLst>
                    </p:cTn>
                  </p:par>
                </p:childTnLst>
              </p:cTn>
              <p:nextCondLst>
                <p:cond evt="onClick" delay="0">
                  <p:tgtEl>
                    <p:spTgt spid="157"/>
                  </p:tgtEl>
                </p:cond>
              </p:nextCondLst>
            </p:seq>
            <p:seq concurrent="1" nextAc="seek">
              <p:cTn id="170" restart="whenNotActive" fill="hold" evtFilter="cancelBubble" nodeType="interactiveSeq">
                <p:stCondLst>
                  <p:cond evt="onClick" delay="0">
                    <p:tgtEl>
                      <p:spTgt spid="75"/>
                    </p:tgtEl>
                  </p:cond>
                </p:stCondLst>
                <p:endSync evt="end" delay="0">
                  <p:rtn val="all"/>
                </p:endSync>
                <p:childTnLst>
                  <p:par>
                    <p:cTn id="171" fill="hold">
                      <p:stCondLst>
                        <p:cond delay="0"/>
                      </p:stCondLst>
                      <p:childTnLst>
                        <p:par>
                          <p:cTn id="172" fill="hold">
                            <p:stCondLst>
                              <p:cond delay="0"/>
                            </p:stCondLst>
                            <p:childTnLst>
                              <p:par>
                                <p:cTn id="173" presetID="10" presetClass="exit" presetSubtype="0" fill="hold" nodeType="clickEffect">
                                  <p:stCondLst>
                                    <p:cond delay="0"/>
                                  </p:stCondLst>
                                  <p:childTnLst>
                                    <p:animEffect transition="out" filter="fade">
                                      <p:cBhvr>
                                        <p:cTn id="174" dur="500"/>
                                        <p:tgtEl>
                                          <p:spTgt spid="75"/>
                                        </p:tgtEl>
                                      </p:cBhvr>
                                    </p:animEffect>
                                    <p:set>
                                      <p:cBhvr>
                                        <p:cTn id="175" dur="1" fill="hold">
                                          <p:stCondLst>
                                            <p:cond delay="499"/>
                                          </p:stCondLst>
                                        </p:cTn>
                                        <p:tgtEl>
                                          <p:spTgt spid="75"/>
                                        </p:tgtEl>
                                        <p:attrNameLst>
                                          <p:attrName>style.visibility</p:attrName>
                                        </p:attrNameLst>
                                      </p:cBhvr>
                                      <p:to>
                                        <p:strVal val="hidden"/>
                                      </p:to>
                                    </p:set>
                                  </p:childTnLst>
                                </p:cTn>
                              </p:par>
                            </p:childTnLst>
                          </p:cTn>
                        </p:par>
                      </p:childTnLst>
                    </p:cTn>
                  </p:par>
                </p:childTnLst>
              </p:cTn>
              <p:nextCondLst>
                <p:cond evt="onClick" delay="0">
                  <p:tgtEl>
                    <p:spTgt spid="75"/>
                  </p:tgtEl>
                </p:cond>
              </p:nextCondLst>
            </p:seq>
            <p:seq concurrent="1" nextAc="seek">
              <p:cTn id="176" restart="whenNotActive" fill="hold" evtFilter="cancelBubble" nodeType="interactiveSeq">
                <p:stCondLst>
                  <p:cond evt="onClick" delay="0">
                    <p:tgtEl>
                      <p:spTgt spid="7"/>
                    </p:tgtEl>
                  </p:cond>
                </p:stCondLst>
                <p:endSync evt="end" delay="0">
                  <p:rtn val="all"/>
                </p:endSync>
                <p:childTnLst>
                  <p:par>
                    <p:cTn id="177" fill="hold">
                      <p:stCondLst>
                        <p:cond delay="0"/>
                      </p:stCondLst>
                      <p:childTnLst>
                        <p:par>
                          <p:cTn id="178" fill="hold">
                            <p:stCondLst>
                              <p:cond delay="0"/>
                            </p:stCondLst>
                            <p:childTnLst>
                              <p:par>
                                <p:cTn id="179" presetID="10" presetClass="exit" presetSubtype="0" fill="hold" nodeType="clickEffect">
                                  <p:stCondLst>
                                    <p:cond delay="0"/>
                                  </p:stCondLst>
                                  <p:childTnLst>
                                    <p:animEffect transition="out" filter="fade">
                                      <p:cBhvr>
                                        <p:cTn id="180" dur="500"/>
                                        <p:tgtEl>
                                          <p:spTgt spid="7"/>
                                        </p:tgtEl>
                                      </p:cBhvr>
                                    </p:animEffect>
                                    <p:set>
                                      <p:cBhvr>
                                        <p:cTn id="181" dur="1" fill="hold">
                                          <p:stCondLst>
                                            <p:cond delay="499"/>
                                          </p:stCondLst>
                                        </p:cTn>
                                        <p:tgtEl>
                                          <p:spTgt spid="7"/>
                                        </p:tgtEl>
                                        <p:attrNameLst>
                                          <p:attrName>style.visibility</p:attrName>
                                        </p:attrNameLst>
                                      </p:cBhvr>
                                      <p:to>
                                        <p:strVal val="hidden"/>
                                      </p:to>
                                    </p:set>
                                  </p:childTnLst>
                                </p:cTn>
                              </p:par>
                            </p:childTnLst>
                          </p:cTn>
                        </p:par>
                      </p:childTnLst>
                    </p:cTn>
                  </p:par>
                </p:childTnLst>
              </p:cTn>
              <p:nextCondLst>
                <p:cond evt="onClick" delay="0">
                  <p:tgtEl>
                    <p:spTgt spid="7"/>
                  </p:tgtEl>
                </p:cond>
              </p:nextCondLst>
            </p:seq>
          </p:childTnLst>
        </p:cTn>
      </p:par>
    </p:tnLst>
  </p:timing>
</p:sld>
</file>

<file path=ppt/slides/slide4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lumn1- 200$- text">
            <a:extLst>
              <a:ext uri="{FF2B5EF4-FFF2-40B4-BE49-F238E27FC236}">
                <a16:creationId xmlns:a16="http://schemas.microsoft.com/office/drawing/2014/main" id="{5E8F8D88-F120-4F6C-8529-5405E574936B}"/>
              </a:ext>
            </a:extLst>
          </p:cNvPr>
          <p:cNvSpPr txBox="1"/>
          <p:nvPr/>
        </p:nvSpPr>
        <p:spPr>
          <a:xfrm>
            <a:off x="4862916" y="5289841"/>
            <a:ext cx="2466165" cy="1015663"/>
          </a:xfrm>
          <a:prstGeom prst="rect">
            <a:avLst/>
          </a:prstGeom>
          <a:noFill/>
          <a:ln>
            <a:noFill/>
          </a:ln>
        </p:spPr>
        <p:txBody>
          <a:bodyPr wrap="square" rtlCol="0">
            <a:spAutoFit/>
          </a:bodyPr>
          <a:lstStyle/>
          <a:p>
            <a:pPr algn="ctr"/>
            <a:r>
              <a:rPr lang="de-AT" sz="6000" dirty="0">
                <a:solidFill>
                  <a:srgbClr val="FFC000"/>
                </a:solidFill>
                <a:effectLst>
                  <a:outerShdw blurRad="38100" dist="38100" dir="2700000" algn="tl">
                    <a:srgbClr val="000000">
                      <a:alpha val="43137"/>
                    </a:srgbClr>
                  </a:outerShdw>
                </a:effectLst>
                <a:latin typeface="AcmeFont" pitchFamily="2" charset="0"/>
              </a:rPr>
              <a:t>$ 800</a:t>
            </a:r>
          </a:p>
        </p:txBody>
      </p:sp>
      <p:sp>
        <p:nvSpPr>
          <p:cNvPr id="9" name="Textfeld 8">
            <a:hlinkClick r:id="rId4" action="ppaction://hlinksldjump"/>
            <a:extLst>
              <a:ext uri="{FF2B5EF4-FFF2-40B4-BE49-F238E27FC236}">
                <a16:creationId xmlns:a16="http://schemas.microsoft.com/office/drawing/2014/main" id="{3FAD3B6F-F707-426D-8B6A-472E10E1DFE1}"/>
              </a:ext>
            </a:extLst>
          </p:cNvPr>
          <p:cNvSpPr txBox="1"/>
          <p:nvPr/>
        </p:nvSpPr>
        <p:spPr>
          <a:xfrm>
            <a:off x="1954038" y="1144588"/>
            <a:ext cx="8283921" cy="2923877"/>
          </a:xfrm>
          <a:prstGeom prst="rect">
            <a:avLst/>
          </a:prstGeom>
          <a:noFill/>
        </p:spPr>
        <p:txBody>
          <a:bodyPr wrap="square" rtlCol="0">
            <a:spAutoFit/>
          </a:bodyPr>
          <a:lstStyle/>
          <a:p>
            <a:pPr algn="ctr"/>
            <a:r>
              <a:rPr lang="de-AT" sz="7200" b="1" u="sng" dirty="0">
                <a:solidFill>
                  <a:schemeClr val="bg1"/>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rPr>
              <a:t>Solution:</a:t>
            </a:r>
          </a:p>
          <a:p>
            <a:pPr algn="ctr"/>
            <a:endParaRPr lang="de-AT" sz="4000" dirty="0">
              <a:solidFill>
                <a:schemeClr val="bg1"/>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endParaRPr>
          </a:p>
          <a:p>
            <a:pPr algn="ctr"/>
            <a:r>
              <a:rPr lang="de-AT" sz="7200" b="1" dirty="0">
                <a:solidFill>
                  <a:schemeClr val="bg1"/>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rPr>
              <a:t>correct</a:t>
            </a:r>
          </a:p>
        </p:txBody>
      </p:sp>
      <p:pic>
        <p:nvPicPr>
          <p:cNvPr id="10" name="answer sound">
            <a:hlinkClick r:id="" action="ppaction://media"/>
            <a:extLst>
              <a:ext uri="{FF2B5EF4-FFF2-40B4-BE49-F238E27FC236}">
                <a16:creationId xmlns:a16="http://schemas.microsoft.com/office/drawing/2014/main" id="{EA78BB8D-5280-4748-99AB-CDF3A58968B7}"/>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50716" y="208255"/>
            <a:ext cx="468313" cy="468313"/>
          </a:xfrm>
          <a:prstGeom prst="rect">
            <a:avLst/>
          </a:prstGeom>
        </p:spPr>
      </p:pic>
    </p:spTree>
    <p:extLst>
      <p:ext uri="{BB962C8B-B14F-4D97-AF65-F5344CB8AC3E}">
        <p14:creationId xmlns:p14="http://schemas.microsoft.com/office/powerpoint/2010/main" val="2260001500"/>
      </p:ext>
    </p:extLst>
  </p:cSld>
  <p:clrMapOvr>
    <a:masterClrMapping/>
  </p:clrMapOvr>
  <mc:AlternateContent xmlns:mc="http://schemas.openxmlformats.org/markup-compatibility/2006" xmlns:p14="http://schemas.microsoft.com/office/powerpoint/2010/main">
    <mc:Choice Requires="p14">
      <p:transition spd="slow" p14:dur="1500" advClick="0">
        <p:split orient="vert"/>
      </p:transition>
    </mc:Choice>
    <mc:Fallback xmlns="">
      <p:transition spd="slow" advClick="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257"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4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eck: abgerundete Ecken 2">
            <a:extLst>
              <a:ext uri="{FF2B5EF4-FFF2-40B4-BE49-F238E27FC236}">
                <a16:creationId xmlns:a16="http://schemas.microsoft.com/office/drawing/2014/main" id="{172251FB-B0F8-4787-85E1-6E6EA5314387}"/>
              </a:ext>
            </a:extLst>
          </p:cNvPr>
          <p:cNvSpPr/>
          <p:nvPr/>
        </p:nvSpPr>
        <p:spPr>
          <a:xfrm>
            <a:off x="3769257" y="5294845"/>
            <a:ext cx="4653481" cy="572555"/>
          </a:xfrm>
          <a:prstGeom prst="roundRect">
            <a:avLst>
              <a:gd name="adj" fmla="val 50000"/>
            </a:avLst>
          </a:prstGeom>
          <a:solidFill>
            <a:srgbClr val="FFFFFF"/>
          </a:solidFill>
          <a:ln w="28575">
            <a:solidFill>
              <a:srgbClr val="003192"/>
            </a:solidFill>
          </a:ln>
          <a:effectLst>
            <a:glow rad="228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9" name="Textfeld 8">
            <a:hlinkClick r:id="rId4" action="ppaction://hlinksldjump"/>
            <a:extLst>
              <a:ext uri="{FF2B5EF4-FFF2-40B4-BE49-F238E27FC236}">
                <a16:creationId xmlns:a16="http://schemas.microsoft.com/office/drawing/2014/main" id="{1BBAA9B5-D758-4673-9076-700BDECE4A41}"/>
              </a:ext>
            </a:extLst>
          </p:cNvPr>
          <p:cNvSpPr txBox="1"/>
          <p:nvPr/>
        </p:nvSpPr>
        <p:spPr>
          <a:xfrm>
            <a:off x="3883739" y="5282625"/>
            <a:ext cx="4424516" cy="584775"/>
          </a:xfrm>
          <a:prstGeom prst="rect">
            <a:avLst/>
          </a:prstGeom>
          <a:noFill/>
          <a:effectLst>
            <a:glow rad="63500">
              <a:schemeClr val="accent3">
                <a:satMod val="175000"/>
                <a:alpha val="40000"/>
              </a:schemeClr>
            </a:glow>
          </a:effectLst>
        </p:spPr>
        <p:txBody>
          <a:bodyPr wrap="square" rtlCol="0">
            <a:spAutoFit/>
          </a:bodyPr>
          <a:lstStyle/>
          <a:p>
            <a:pPr algn="ctr"/>
            <a:r>
              <a:rPr lang="en-GB" sz="3200" b="1" dirty="0">
                <a:solidFill>
                  <a:srgbClr val="0047D6"/>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rPr>
              <a:t>Click here for the answer</a:t>
            </a:r>
          </a:p>
        </p:txBody>
      </p:sp>
      <p:sp>
        <p:nvSpPr>
          <p:cNvPr id="11" name="Textfeld 10">
            <a:extLst>
              <a:ext uri="{FF2B5EF4-FFF2-40B4-BE49-F238E27FC236}">
                <a16:creationId xmlns:a16="http://schemas.microsoft.com/office/drawing/2014/main" id="{1BFDA867-2B72-4A4B-B2CA-5B3ED820F282}"/>
              </a:ext>
            </a:extLst>
          </p:cNvPr>
          <p:cNvSpPr txBox="1"/>
          <p:nvPr/>
        </p:nvSpPr>
        <p:spPr>
          <a:xfrm>
            <a:off x="1331547" y="1274433"/>
            <a:ext cx="9528900" cy="2308324"/>
          </a:xfrm>
          <a:prstGeom prst="rect">
            <a:avLst/>
          </a:prstGeom>
          <a:noFill/>
        </p:spPr>
        <p:txBody>
          <a:bodyPr wrap="square" rtlCol="0">
            <a:spAutoFit/>
          </a:bodyPr>
          <a:lstStyle/>
          <a:p>
            <a:pPr algn="ctr"/>
            <a:r>
              <a:rPr lang="en-US" sz="7200" dirty="0" err="1">
                <a:solidFill>
                  <a:schemeClr val="bg1"/>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rPr>
              <a:t>She’l</a:t>
            </a:r>
            <a:r>
              <a:rPr lang="en-US" sz="7200" dirty="0">
                <a:solidFill>
                  <a:schemeClr val="bg1"/>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rPr>
              <a:t> pour a glass of water for you.</a:t>
            </a:r>
            <a:endParaRPr lang="en-GB" sz="7200" dirty="0">
              <a:solidFill>
                <a:schemeClr val="bg1"/>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endParaRPr>
          </a:p>
        </p:txBody>
      </p:sp>
      <p:pic>
        <p:nvPicPr>
          <p:cNvPr id="5" name="Thinking music">
            <a:hlinkClick r:id="" action="ppaction://media"/>
            <a:extLst>
              <a:ext uri="{FF2B5EF4-FFF2-40B4-BE49-F238E27FC236}">
                <a16:creationId xmlns:a16="http://schemas.microsoft.com/office/drawing/2014/main" id="{FDB6F0C5-096C-45FC-9649-5BED2D17C06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202634" y="233567"/>
            <a:ext cx="468313" cy="468313"/>
          </a:xfrm>
          <a:prstGeom prst="rect">
            <a:avLst/>
          </a:prstGeom>
        </p:spPr>
      </p:pic>
    </p:spTree>
    <p:extLst>
      <p:ext uri="{BB962C8B-B14F-4D97-AF65-F5344CB8AC3E}">
        <p14:creationId xmlns:p14="http://schemas.microsoft.com/office/powerpoint/2010/main" val="65123342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2156"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4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lumn1- 200$- text">
            <a:extLst>
              <a:ext uri="{FF2B5EF4-FFF2-40B4-BE49-F238E27FC236}">
                <a16:creationId xmlns:a16="http://schemas.microsoft.com/office/drawing/2014/main" id="{5C88E0E1-A31A-421A-9595-8FA39F0B775A}"/>
              </a:ext>
            </a:extLst>
          </p:cNvPr>
          <p:cNvSpPr txBox="1"/>
          <p:nvPr/>
        </p:nvSpPr>
        <p:spPr>
          <a:xfrm>
            <a:off x="4642919" y="5443800"/>
            <a:ext cx="2906162" cy="1015663"/>
          </a:xfrm>
          <a:prstGeom prst="rect">
            <a:avLst/>
          </a:prstGeom>
          <a:noFill/>
          <a:ln>
            <a:noFill/>
          </a:ln>
        </p:spPr>
        <p:txBody>
          <a:bodyPr wrap="square" rtlCol="0">
            <a:spAutoFit/>
          </a:bodyPr>
          <a:lstStyle/>
          <a:p>
            <a:pPr algn="ctr"/>
            <a:r>
              <a:rPr lang="de-AT" sz="6000" dirty="0">
                <a:solidFill>
                  <a:srgbClr val="FFC000"/>
                </a:solidFill>
                <a:effectLst>
                  <a:outerShdw blurRad="38100" dist="38100" dir="2700000" algn="tl">
                    <a:srgbClr val="000000">
                      <a:alpha val="43137"/>
                    </a:srgbClr>
                  </a:outerShdw>
                </a:effectLst>
                <a:latin typeface="AcmeFont" pitchFamily="2" charset="0"/>
              </a:rPr>
              <a:t>$ 1000</a:t>
            </a:r>
          </a:p>
        </p:txBody>
      </p:sp>
      <p:sp>
        <p:nvSpPr>
          <p:cNvPr id="9" name="Textfeld 8">
            <a:hlinkClick r:id="rId4" action="ppaction://hlinksldjump"/>
            <a:extLst>
              <a:ext uri="{FF2B5EF4-FFF2-40B4-BE49-F238E27FC236}">
                <a16:creationId xmlns:a16="http://schemas.microsoft.com/office/drawing/2014/main" id="{290C89AD-7282-43D3-A0B1-9E2EAA31B447}"/>
              </a:ext>
            </a:extLst>
          </p:cNvPr>
          <p:cNvSpPr txBox="1"/>
          <p:nvPr/>
        </p:nvSpPr>
        <p:spPr>
          <a:xfrm>
            <a:off x="1176716" y="1309345"/>
            <a:ext cx="9838568" cy="2308324"/>
          </a:xfrm>
          <a:prstGeom prst="rect">
            <a:avLst/>
          </a:prstGeom>
          <a:noFill/>
        </p:spPr>
        <p:txBody>
          <a:bodyPr wrap="square" rtlCol="0">
            <a:spAutoFit/>
          </a:bodyPr>
          <a:lstStyle/>
          <a:p>
            <a:pPr algn="ctr"/>
            <a:r>
              <a:rPr lang="de-AT" sz="7200" b="1" u="sng" dirty="0">
                <a:solidFill>
                  <a:schemeClr val="bg1"/>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rPr>
              <a:t>Solution:</a:t>
            </a:r>
          </a:p>
          <a:p>
            <a:pPr algn="ctr"/>
            <a:r>
              <a:rPr lang="de-AT" sz="7200" dirty="0">
                <a:solidFill>
                  <a:schemeClr val="bg1"/>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rPr>
              <a:t>She‘ll</a:t>
            </a:r>
            <a:endParaRPr lang="de-AT" sz="7200" b="1" dirty="0">
              <a:solidFill>
                <a:schemeClr val="bg1"/>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endParaRPr>
          </a:p>
        </p:txBody>
      </p:sp>
      <p:pic>
        <p:nvPicPr>
          <p:cNvPr id="10" name="answer sound">
            <a:hlinkClick r:id="" action="ppaction://media"/>
            <a:extLst>
              <a:ext uri="{FF2B5EF4-FFF2-40B4-BE49-F238E27FC236}">
                <a16:creationId xmlns:a16="http://schemas.microsoft.com/office/drawing/2014/main" id="{0FDF060D-FC09-4180-BB93-77728273A10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50716" y="208255"/>
            <a:ext cx="468313" cy="468313"/>
          </a:xfrm>
          <a:prstGeom prst="rect">
            <a:avLst/>
          </a:prstGeom>
        </p:spPr>
      </p:pic>
    </p:spTree>
    <p:extLst>
      <p:ext uri="{BB962C8B-B14F-4D97-AF65-F5344CB8AC3E}">
        <p14:creationId xmlns:p14="http://schemas.microsoft.com/office/powerpoint/2010/main" val="605312938"/>
      </p:ext>
    </p:extLst>
  </p:cSld>
  <p:clrMapOvr>
    <a:masterClrMapping/>
  </p:clrMapOvr>
  <mc:AlternateContent xmlns:mc="http://schemas.openxmlformats.org/markup-compatibility/2006" xmlns:p14="http://schemas.microsoft.com/office/powerpoint/2010/main">
    <mc:Choice Requires="p14">
      <p:transition spd="slow" p14:dur="1500" advClick="0">
        <p:split orient="vert"/>
      </p:transition>
    </mc:Choice>
    <mc:Fallback xmlns="">
      <p:transition spd="slow" advClick="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257"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4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eck: abgerundete Ecken 2">
            <a:extLst>
              <a:ext uri="{FF2B5EF4-FFF2-40B4-BE49-F238E27FC236}">
                <a16:creationId xmlns:a16="http://schemas.microsoft.com/office/drawing/2014/main" id="{F1F1B19D-DAEA-476F-8A77-6BE19FF3878D}"/>
              </a:ext>
            </a:extLst>
          </p:cNvPr>
          <p:cNvSpPr/>
          <p:nvPr/>
        </p:nvSpPr>
        <p:spPr>
          <a:xfrm>
            <a:off x="3769257" y="4947176"/>
            <a:ext cx="4653481" cy="572555"/>
          </a:xfrm>
          <a:prstGeom prst="roundRect">
            <a:avLst>
              <a:gd name="adj" fmla="val 50000"/>
            </a:avLst>
          </a:prstGeom>
          <a:solidFill>
            <a:srgbClr val="FFFFFF"/>
          </a:solidFill>
          <a:ln w="28575">
            <a:solidFill>
              <a:srgbClr val="003192"/>
            </a:solidFill>
          </a:ln>
          <a:effectLst>
            <a:glow rad="228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9" name="Textfeld 8">
            <a:hlinkClick r:id="rId4" action="ppaction://hlinksldjump"/>
            <a:extLst>
              <a:ext uri="{FF2B5EF4-FFF2-40B4-BE49-F238E27FC236}">
                <a16:creationId xmlns:a16="http://schemas.microsoft.com/office/drawing/2014/main" id="{50DD34A0-C310-418F-9F29-A0F8C45EA1D3}"/>
              </a:ext>
            </a:extLst>
          </p:cNvPr>
          <p:cNvSpPr txBox="1"/>
          <p:nvPr/>
        </p:nvSpPr>
        <p:spPr>
          <a:xfrm>
            <a:off x="3883739" y="4934956"/>
            <a:ext cx="4424516" cy="584775"/>
          </a:xfrm>
          <a:prstGeom prst="rect">
            <a:avLst/>
          </a:prstGeom>
          <a:noFill/>
          <a:effectLst>
            <a:glow rad="63500">
              <a:schemeClr val="accent3">
                <a:satMod val="175000"/>
                <a:alpha val="40000"/>
              </a:schemeClr>
            </a:glow>
          </a:effectLst>
        </p:spPr>
        <p:txBody>
          <a:bodyPr wrap="square" rtlCol="0">
            <a:spAutoFit/>
          </a:bodyPr>
          <a:lstStyle/>
          <a:p>
            <a:pPr algn="ctr"/>
            <a:r>
              <a:rPr lang="en-GB" sz="3200" b="1" dirty="0">
                <a:solidFill>
                  <a:srgbClr val="0047D6"/>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rPr>
              <a:t>Click here for the answer</a:t>
            </a:r>
          </a:p>
        </p:txBody>
      </p:sp>
      <p:sp>
        <p:nvSpPr>
          <p:cNvPr id="13" name="Textfeld 12">
            <a:extLst>
              <a:ext uri="{FF2B5EF4-FFF2-40B4-BE49-F238E27FC236}">
                <a16:creationId xmlns:a16="http://schemas.microsoft.com/office/drawing/2014/main" id="{40E84169-5DEB-4570-9847-0560924616E1}"/>
              </a:ext>
            </a:extLst>
          </p:cNvPr>
          <p:cNvSpPr txBox="1"/>
          <p:nvPr/>
        </p:nvSpPr>
        <p:spPr>
          <a:xfrm>
            <a:off x="497605" y="1744367"/>
            <a:ext cx="11196784" cy="1200329"/>
          </a:xfrm>
          <a:prstGeom prst="rect">
            <a:avLst/>
          </a:prstGeom>
          <a:noFill/>
        </p:spPr>
        <p:txBody>
          <a:bodyPr wrap="square" rtlCol="0">
            <a:spAutoFit/>
          </a:bodyPr>
          <a:lstStyle/>
          <a:p>
            <a:pPr algn="ctr"/>
            <a:r>
              <a:rPr lang="en-GB" sz="7200" dirty="0">
                <a:solidFill>
                  <a:schemeClr val="bg1"/>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rPr>
              <a:t>Julia hasn’t ever been to Texas.</a:t>
            </a:r>
            <a:endParaRPr lang="en-GB" sz="7200" b="1" dirty="0">
              <a:solidFill>
                <a:schemeClr val="bg1"/>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endParaRPr>
          </a:p>
        </p:txBody>
      </p:sp>
      <p:pic>
        <p:nvPicPr>
          <p:cNvPr id="5" name="Thinking music">
            <a:hlinkClick r:id="" action="ppaction://media"/>
            <a:extLst>
              <a:ext uri="{FF2B5EF4-FFF2-40B4-BE49-F238E27FC236}">
                <a16:creationId xmlns:a16="http://schemas.microsoft.com/office/drawing/2014/main" id="{5E92281B-AE48-4F70-BCD4-B984AF0D025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202634" y="233567"/>
            <a:ext cx="468313" cy="468313"/>
          </a:xfrm>
          <a:prstGeom prst="rect">
            <a:avLst/>
          </a:prstGeom>
        </p:spPr>
      </p:pic>
    </p:spTree>
    <p:extLst>
      <p:ext uri="{BB962C8B-B14F-4D97-AF65-F5344CB8AC3E}">
        <p14:creationId xmlns:p14="http://schemas.microsoft.com/office/powerpoint/2010/main" val="189194741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2156"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4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lumn1- 200$- text">
            <a:extLst>
              <a:ext uri="{FF2B5EF4-FFF2-40B4-BE49-F238E27FC236}">
                <a16:creationId xmlns:a16="http://schemas.microsoft.com/office/drawing/2014/main" id="{6B2EF2BE-9DE9-4719-A6C3-09808490B9AF}"/>
              </a:ext>
            </a:extLst>
          </p:cNvPr>
          <p:cNvSpPr txBox="1"/>
          <p:nvPr/>
        </p:nvSpPr>
        <p:spPr>
          <a:xfrm>
            <a:off x="4862916" y="5161300"/>
            <a:ext cx="2466165" cy="1015663"/>
          </a:xfrm>
          <a:prstGeom prst="rect">
            <a:avLst/>
          </a:prstGeom>
          <a:noFill/>
          <a:ln>
            <a:noFill/>
          </a:ln>
        </p:spPr>
        <p:txBody>
          <a:bodyPr wrap="square" rtlCol="0">
            <a:spAutoFit/>
          </a:bodyPr>
          <a:lstStyle/>
          <a:p>
            <a:pPr algn="ctr"/>
            <a:r>
              <a:rPr lang="de-AT" sz="6000" dirty="0">
                <a:solidFill>
                  <a:srgbClr val="FFC000"/>
                </a:solidFill>
                <a:effectLst>
                  <a:outerShdw blurRad="38100" dist="38100" dir="2700000" algn="tl">
                    <a:srgbClr val="000000">
                      <a:alpha val="43137"/>
                    </a:srgbClr>
                  </a:outerShdw>
                </a:effectLst>
                <a:latin typeface="AcmeFont" pitchFamily="2" charset="0"/>
              </a:rPr>
              <a:t>$ 200</a:t>
            </a:r>
          </a:p>
        </p:txBody>
      </p:sp>
      <p:sp>
        <p:nvSpPr>
          <p:cNvPr id="9" name="Textfeld 8">
            <a:hlinkClick r:id="rId4" action="ppaction://hlinksldjump"/>
            <a:extLst>
              <a:ext uri="{FF2B5EF4-FFF2-40B4-BE49-F238E27FC236}">
                <a16:creationId xmlns:a16="http://schemas.microsoft.com/office/drawing/2014/main" id="{4AC1386D-740A-4430-91B1-2EA41480E9D6}"/>
              </a:ext>
            </a:extLst>
          </p:cNvPr>
          <p:cNvSpPr txBox="1"/>
          <p:nvPr/>
        </p:nvSpPr>
        <p:spPr>
          <a:xfrm>
            <a:off x="-130948" y="504379"/>
            <a:ext cx="12453891" cy="3016210"/>
          </a:xfrm>
          <a:prstGeom prst="rect">
            <a:avLst/>
          </a:prstGeom>
          <a:noFill/>
        </p:spPr>
        <p:txBody>
          <a:bodyPr wrap="square" rtlCol="0">
            <a:spAutoFit/>
          </a:bodyPr>
          <a:lstStyle/>
          <a:p>
            <a:pPr algn="ctr"/>
            <a:r>
              <a:rPr lang="de-AT" sz="7200" b="1" u="sng" dirty="0">
                <a:solidFill>
                  <a:schemeClr val="bg1"/>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rPr>
              <a:t>Solution:</a:t>
            </a:r>
          </a:p>
          <a:p>
            <a:pPr algn="ctr"/>
            <a:endParaRPr lang="de-AT" sz="4800" b="1" dirty="0">
              <a:solidFill>
                <a:schemeClr val="bg1"/>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endParaRPr>
          </a:p>
          <a:p>
            <a:pPr algn="ctr"/>
            <a:r>
              <a:rPr lang="de-AT" sz="7000" dirty="0">
                <a:solidFill>
                  <a:schemeClr val="bg1"/>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rPr>
              <a:t>correct</a:t>
            </a:r>
          </a:p>
        </p:txBody>
      </p:sp>
      <p:pic>
        <p:nvPicPr>
          <p:cNvPr id="10" name="answer sound">
            <a:hlinkClick r:id="" action="ppaction://media"/>
            <a:extLst>
              <a:ext uri="{FF2B5EF4-FFF2-40B4-BE49-F238E27FC236}">
                <a16:creationId xmlns:a16="http://schemas.microsoft.com/office/drawing/2014/main" id="{02B568AE-B159-4247-9B28-607D12ADB45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50716" y="208255"/>
            <a:ext cx="468313" cy="468313"/>
          </a:xfrm>
          <a:prstGeom prst="rect">
            <a:avLst/>
          </a:prstGeom>
        </p:spPr>
      </p:pic>
    </p:spTree>
    <p:extLst>
      <p:ext uri="{BB962C8B-B14F-4D97-AF65-F5344CB8AC3E}">
        <p14:creationId xmlns:p14="http://schemas.microsoft.com/office/powerpoint/2010/main" val="2554212006"/>
      </p:ext>
    </p:extLst>
  </p:cSld>
  <p:clrMapOvr>
    <a:masterClrMapping/>
  </p:clrMapOvr>
  <mc:AlternateContent xmlns:mc="http://schemas.openxmlformats.org/markup-compatibility/2006" xmlns:p14="http://schemas.microsoft.com/office/powerpoint/2010/main">
    <mc:Choice Requires="p14">
      <p:transition spd="slow" p14:dur="1500" advClick="0">
        <p:split orient="vert"/>
      </p:transition>
    </mc:Choice>
    <mc:Fallback xmlns="">
      <p:transition spd="slow" advClick="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257"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4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eck: abgerundete Ecken 2">
            <a:extLst>
              <a:ext uri="{FF2B5EF4-FFF2-40B4-BE49-F238E27FC236}">
                <a16:creationId xmlns:a16="http://schemas.microsoft.com/office/drawing/2014/main" id="{FC580F61-2543-40EB-B8C1-961309E0C0F8}"/>
              </a:ext>
            </a:extLst>
          </p:cNvPr>
          <p:cNvSpPr/>
          <p:nvPr/>
        </p:nvSpPr>
        <p:spPr>
          <a:xfrm>
            <a:off x="3769257" y="5091223"/>
            <a:ext cx="4653481" cy="572555"/>
          </a:xfrm>
          <a:prstGeom prst="roundRect">
            <a:avLst>
              <a:gd name="adj" fmla="val 50000"/>
            </a:avLst>
          </a:prstGeom>
          <a:solidFill>
            <a:srgbClr val="FFFFFF"/>
          </a:solidFill>
          <a:ln w="28575">
            <a:solidFill>
              <a:srgbClr val="003192"/>
            </a:solidFill>
          </a:ln>
          <a:effectLst>
            <a:glow rad="228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9" name="Textfeld 8">
            <a:hlinkClick r:id="rId4" action="ppaction://hlinksldjump"/>
            <a:extLst>
              <a:ext uri="{FF2B5EF4-FFF2-40B4-BE49-F238E27FC236}">
                <a16:creationId xmlns:a16="http://schemas.microsoft.com/office/drawing/2014/main" id="{B35DEAC4-1350-4DD8-9B37-3B10E1990464}"/>
              </a:ext>
            </a:extLst>
          </p:cNvPr>
          <p:cNvSpPr txBox="1"/>
          <p:nvPr/>
        </p:nvSpPr>
        <p:spPr>
          <a:xfrm>
            <a:off x="3883739" y="5079003"/>
            <a:ext cx="4424516" cy="584775"/>
          </a:xfrm>
          <a:prstGeom prst="rect">
            <a:avLst/>
          </a:prstGeom>
          <a:noFill/>
          <a:effectLst>
            <a:glow rad="63500">
              <a:schemeClr val="accent3">
                <a:satMod val="175000"/>
                <a:alpha val="40000"/>
              </a:schemeClr>
            </a:glow>
          </a:effectLst>
        </p:spPr>
        <p:txBody>
          <a:bodyPr wrap="square" rtlCol="0">
            <a:spAutoFit/>
          </a:bodyPr>
          <a:lstStyle/>
          <a:p>
            <a:pPr algn="ctr"/>
            <a:r>
              <a:rPr lang="en-GB" sz="3200" b="1" dirty="0">
                <a:solidFill>
                  <a:srgbClr val="0047D6"/>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rPr>
              <a:t>Click here for the answer</a:t>
            </a:r>
          </a:p>
        </p:txBody>
      </p:sp>
      <p:sp>
        <p:nvSpPr>
          <p:cNvPr id="11" name="Textfeld 10">
            <a:extLst>
              <a:ext uri="{FF2B5EF4-FFF2-40B4-BE49-F238E27FC236}">
                <a16:creationId xmlns:a16="http://schemas.microsoft.com/office/drawing/2014/main" id="{A4669CB1-961E-4ADF-A039-6D95729060AD}"/>
              </a:ext>
            </a:extLst>
          </p:cNvPr>
          <p:cNvSpPr txBox="1"/>
          <p:nvPr/>
        </p:nvSpPr>
        <p:spPr>
          <a:xfrm>
            <a:off x="497605" y="2015431"/>
            <a:ext cx="11196784" cy="1200329"/>
          </a:xfrm>
          <a:prstGeom prst="rect">
            <a:avLst/>
          </a:prstGeom>
          <a:noFill/>
        </p:spPr>
        <p:txBody>
          <a:bodyPr wrap="square" rtlCol="0">
            <a:spAutoFit/>
          </a:bodyPr>
          <a:lstStyle/>
          <a:p>
            <a:pPr algn="ctr"/>
            <a:r>
              <a:rPr lang="en-GB" sz="7200" dirty="0">
                <a:solidFill>
                  <a:schemeClr val="bg1"/>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rPr>
              <a:t>Those boys is always hungry.</a:t>
            </a:r>
          </a:p>
        </p:txBody>
      </p:sp>
      <p:pic>
        <p:nvPicPr>
          <p:cNvPr id="5" name="Thinking music">
            <a:hlinkClick r:id="" action="ppaction://media"/>
            <a:extLst>
              <a:ext uri="{FF2B5EF4-FFF2-40B4-BE49-F238E27FC236}">
                <a16:creationId xmlns:a16="http://schemas.microsoft.com/office/drawing/2014/main" id="{1354AD58-16DB-4A01-8C59-B8F5758B142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202634" y="233567"/>
            <a:ext cx="468313" cy="468313"/>
          </a:xfrm>
          <a:prstGeom prst="rect">
            <a:avLst/>
          </a:prstGeom>
        </p:spPr>
      </p:pic>
    </p:spTree>
    <p:extLst>
      <p:ext uri="{BB962C8B-B14F-4D97-AF65-F5344CB8AC3E}">
        <p14:creationId xmlns:p14="http://schemas.microsoft.com/office/powerpoint/2010/main" val="410031596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2156"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4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lumn1- 200$- text">
            <a:extLst>
              <a:ext uri="{FF2B5EF4-FFF2-40B4-BE49-F238E27FC236}">
                <a16:creationId xmlns:a16="http://schemas.microsoft.com/office/drawing/2014/main" id="{27D969F5-BA81-456B-A4F0-647631761BF2}"/>
              </a:ext>
            </a:extLst>
          </p:cNvPr>
          <p:cNvSpPr txBox="1"/>
          <p:nvPr/>
        </p:nvSpPr>
        <p:spPr>
          <a:xfrm>
            <a:off x="4862917" y="5544368"/>
            <a:ext cx="2466165" cy="1015663"/>
          </a:xfrm>
          <a:prstGeom prst="rect">
            <a:avLst/>
          </a:prstGeom>
          <a:noFill/>
          <a:ln>
            <a:noFill/>
          </a:ln>
        </p:spPr>
        <p:txBody>
          <a:bodyPr wrap="square" rtlCol="0">
            <a:spAutoFit/>
          </a:bodyPr>
          <a:lstStyle/>
          <a:p>
            <a:pPr algn="ctr"/>
            <a:r>
              <a:rPr lang="de-AT" sz="6000" dirty="0">
                <a:solidFill>
                  <a:srgbClr val="FFC000"/>
                </a:solidFill>
                <a:effectLst>
                  <a:outerShdw blurRad="38100" dist="38100" dir="2700000" algn="tl">
                    <a:srgbClr val="000000">
                      <a:alpha val="43137"/>
                    </a:srgbClr>
                  </a:outerShdw>
                </a:effectLst>
                <a:latin typeface="AcmeFont" pitchFamily="2" charset="0"/>
              </a:rPr>
              <a:t>$ 400</a:t>
            </a:r>
          </a:p>
        </p:txBody>
      </p:sp>
      <p:sp>
        <p:nvSpPr>
          <p:cNvPr id="9" name="Textfeld 8">
            <a:hlinkClick r:id="rId4" action="ppaction://hlinksldjump"/>
            <a:extLst>
              <a:ext uri="{FF2B5EF4-FFF2-40B4-BE49-F238E27FC236}">
                <a16:creationId xmlns:a16="http://schemas.microsoft.com/office/drawing/2014/main" id="{128AB4A1-9989-4CFF-B7E6-77C406871CC0}"/>
              </a:ext>
            </a:extLst>
          </p:cNvPr>
          <p:cNvSpPr txBox="1"/>
          <p:nvPr/>
        </p:nvSpPr>
        <p:spPr>
          <a:xfrm>
            <a:off x="570401" y="958498"/>
            <a:ext cx="11051196" cy="4493538"/>
          </a:xfrm>
          <a:prstGeom prst="rect">
            <a:avLst/>
          </a:prstGeom>
          <a:noFill/>
        </p:spPr>
        <p:txBody>
          <a:bodyPr wrap="square" rtlCol="0">
            <a:spAutoFit/>
          </a:bodyPr>
          <a:lstStyle/>
          <a:p>
            <a:pPr algn="ctr"/>
            <a:r>
              <a:rPr lang="de-AT" sz="7200" b="1" u="sng" dirty="0">
                <a:solidFill>
                  <a:schemeClr val="bg1"/>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rPr>
              <a:t>Solution:</a:t>
            </a:r>
          </a:p>
          <a:p>
            <a:pPr algn="ctr"/>
            <a:r>
              <a:rPr lang="de-AT" sz="7200" dirty="0">
                <a:solidFill>
                  <a:schemeClr val="bg1"/>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rPr>
              <a:t>are</a:t>
            </a:r>
          </a:p>
          <a:p>
            <a:pPr algn="ctr"/>
            <a:endParaRPr lang="de-AT" sz="7200" b="1" dirty="0">
              <a:solidFill>
                <a:schemeClr val="bg1"/>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endParaRPr>
          </a:p>
          <a:p>
            <a:pPr algn="ctr"/>
            <a:endParaRPr lang="de-AT" sz="7000" dirty="0">
              <a:solidFill>
                <a:schemeClr val="bg1"/>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endParaRPr>
          </a:p>
        </p:txBody>
      </p:sp>
      <p:pic>
        <p:nvPicPr>
          <p:cNvPr id="10" name="answer sound">
            <a:hlinkClick r:id="" action="ppaction://media"/>
            <a:extLst>
              <a:ext uri="{FF2B5EF4-FFF2-40B4-BE49-F238E27FC236}">
                <a16:creationId xmlns:a16="http://schemas.microsoft.com/office/drawing/2014/main" id="{C8F3B21B-D66C-46EB-8B63-8C18D603744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50716" y="208255"/>
            <a:ext cx="468313" cy="468313"/>
          </a:xfrm>
          <a:prstGeom prst="rect">
            <a:avLst/>
          </a:prstGeom>
        </p:spPr>
      </p:pic>
    </p:spTree>
    <p:extLst>
      <p:ext uri="{BB962C8B-B14F-4D97-AF65-F5344CB8AC3E}">
        <p14:creationId xmlns:p14="http://schemas.microsoft.com/office/powerpoint/2010/main" val="581738482"/>
      </p:ext>
    </p:extLst>
  </p:cSld>
  <p:clrMapOvr>
    <a:masterClrMapping/>
  </p:clrMapOvr>
  <mc:AlternateContent xmlns:mc="http://schemas.openxmlformats.org/markup-compatibility/2006" xmlns:p14="http://schemas.microsoft.com/office/powerpoint/2010/main">
    <mc:Choice Requires="p14">
      <p:transition spd="slow" p14:dur="1500" advClick="0">
        <p:split orient="vert"/>
      </p:transition>
    </mc:Choice>
    <mc:Fallback xmlns="">
      <p:transition spd="slow" advClick="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257"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4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eck: abgerundete Ecken 2">
            <a:extLst>
              <a:ext uri="{FF2B5EF4-FFF2-40B4-BE49-F238E27FC236}">
                <a16:creationId xmlns:a16="http://schemas.microsoft.com/office/drawing/2014/main" id="{82514961-5F06-4988-A962-0B958701A7E0}"/>
              </a:ext>
            </a:extLst>
          </p:cNvPr>
          <p:cNvSpPr/>
          <p:nvPr/>
        </p:nvSpPr>
        <p:spPr>
          <a:xfrm>
            <a:off x="3769257" y="5178667"/>
            <a:ext cx="4653481" cy="572555"/>
          </a:xfrm>
          <a:prstGeom prst="roundRect">
            <a:avLst>
              <a:gd name="adj" fmla="val 50000"/>
            </a:avLst>
          </a:prstGeom>
          <a:solidFill>
            <a:srgbClr val="FFFFFF"/>
          </a:solidFill>
          <a:ln w="28575">
            <a:solidFill>
              <a:srgbClr val="003192"/>
            </a:solidFill>
          </a:ln>
          <a:effectLst>
            <a:glow rad="228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9" name="Textfeld 8">
            <a:hlinkClick r:id="rId4" action="ppaction://hlinksldjump"/>
            <a:extLst>
              <a:ext uri="{FF2B5EF4-FFF2-40B4-BE49-F238E27FC236}">
                <a16:creationId xmlns:a16="http://schemas.microsoft.com/office/drawing/2014/main" id="{8B44D3AE-B086-4BCA-AC0C-FD8041DEC856}"/>
              </a:ext>
            </a:extLst>
          </p:cNvPr>
          <p:cNvSpPr txBox="1"/>
          <p:nvPr/>
        </p:nvSpPr>
        <p:spPr>
          <a:xfrm>
            <a:off x="3883739" y="5166447"/>
            <a:ext cx="4424516" cy="584775"/>
          </a:xfrm>
          <a:prstGeom prst="rect">
            <a:avLst/>
          </a:prstGeom>
          <a:noFill/>
          <a:effectLst>
            <a:glow rad="63500">
              <a:schemeClr val="accent3">
                <a:satMod val="175000"/>
                <a:alpha val="40000"/>
              </a:schemeClr>
            </a:glow>
          </a:effectLst>
        </p:spPr>
        <p:txBody>
          <a:bodyPr wrap="square" rtlCol="0">
            <a:spAutoFit/>
          </a:bodyPr>
          <a:lstStyle/>
          <a:p>
            <a:pPr algn="ctr"/>
            <a:r>
              <a:rPr lang="en-GB" sz="3200" b="1" dirty="0">
                <a:solidFill>
                  <a:srgbClr val="0047D6"/>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rPr>
              <a:t>Click here for the answer</a:t>
            </a:r>
          </a:p>
        </p:txBody>
      </p:sp>
      <p:sp>
        <p:nvSpPr>
          <p:cNvPr id="11" name="Textfeld 10">
            <a:extLst>
              <a:ext uri="{FF2B5EF4-FFF2-40B4-BE49-F238E27FC236}">
                <a16:creationId xmlns:a16="http://schemas.microsoft.com/office/drawing/2014/main" id="{4DFAD8B6-E6B9-45BE-A4FD-CC5159702592}"/>
              </a:ext>
            </a:extLst>
          </p:cNvPr>
          <p:cNvSpPr txBox="1"/>
          <p:nvPr/>
        </p:nvSpPr>
        <p:spPr>
          <a:xfrm>
            <a:off x="229591" y="1190938"/>
            <a:ext cx="11732812" cy="2308324"/>
          </a:xfrm>
          <a:prstGeom prst="rect">
            <a:avLst/>
          </a:prstGeom>
          <a:noFill/>
        </p:spPr>
        <p:txBody>
          <a:bodyPr wrap="square" rtlCol="0">
            <a:spAutoFit/>
          </a:bodyPr>
          <a:lstStyle/>
          <a:p>
            <a:pPr algn="ctr"/>
            <a:r>
              <a:rPr lang="de-AT" sz="7200" dirty="0">
                <a:solidFill>
                  <a:schemeClr val="bg1"/>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rPr>
              <a:t>Miles couldn‘t find his socks nowhere.</a:t>
            </a:r>
            <a:endParaRPr lang="en-GB" sz="7200" dirty="0">
              <a:solidFill>
                <a:schemeClr val="bg1"/>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endParaRPr>
          </a:p>
        </p:txBody>
      </p:sp>
      <p:pic>
        <p:nvPicPr>
          <p:cNvPr id="5" name="Thinking music">
            <a:hlinkClick r:id="" action="ppaction://media"/>
            <a:extLst>
              <a:ext uri="{FF2B5EF4-FFF2-40B4-BE49-F238E27FC236}">
                <a16:creationId xmlns:a16="http://schemas.microsoft.com/office/drawing/2014/main" id="{FB83D2F7-43A3-4810-887C-548EAC84910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202634" y="233567"/>
            <a:ext cx="468313" cy="468313"/>
          </a:xfrm>
          <a:prstGeom prst="rect">
            <a:avLst/>
          </a:prstGeom>
        </p:spPr>
      </p:pic>
    </p:spTree>
    <p:extLst>
      <p:ext uri="{BB962C8B-B14F-4D97-AF65-F5344CB8AC3E}">
        <p14:creationId xmlns:p14="http://schemas.microsoft.com/office/powerpoint/2010/main" val="10966447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2156"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5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lumn1- 200$- text">
            <a:extLst>
              <a:ext uri="{FF2B5EF4-FFF2-40B4-BE49-F238E27FC236}">
                <a16:creationId xmlns:a16="http://schemas.microsoft.com/office/drawing/2014/main" id="{D3F5593C-83C2-4631-9B8A-F74A30C47C67}"/>
              </a:ext>
            </a:extLst>
          </p:cNvPr>
          <p:cNvSpPr txBox="1"/>
          <p:nvPr/>
        </p:nvSpPr>
        <p:spPr>
          <a:xfrm>
            <a:off x="4862916" y="5289841"/>
            <a:ext cx="2466165" cy="1015663"/>
          </a:xfrm>
          <a:prstGeom prst="rect">
            <a:avLst/>
          </a:prstGeom>
          <a:noFill/>
          <a:ln>
            <a:noFill/>
          </a:ln>
        </p:spPr>
        <p:txBody>
          <a:bodyPr wrap="square" rtlCol="0">
            <a:spAutoFit/>
          </a:bodyPr>
          <a:lstStyle/>
          <a:p>
            <a:pPr algn="ctr"/>
            <a:r>
              <a:rPr lang="de-AT" sz="6000" dirty="0">
                <a:solidFill>
                  <a:srgbClr val="FFC000"/>
                </a:solidFill>
                <a:effectLst>
                  <a:outerShdw blurRad="38100" dist="38100" dir="2700000" algn="tl">
                    <a:srgbClr val="000000">
                      <a:alpha val="43137"/>
                    </a:srgbClr>
                  </a:outerShdw>
                </a:effectLst>
                <a:latin typeface="AcmeFont" pitchFamily="2" charset="0"/>
              </a:rPr>
              <a:t>$ 600</a:t>
            </a:r>
          </a:p>
        </p:txBody>
      </p:sp>
      <p:sp>
        <p:nvSpPr>
          <p:cNvPr id="9" name="Textfeld 8">
            <a:hlinkClick r:id="rId4" action="ppaction://hlinksldjump"/>
            <a:extLst>
              <a:ext uri="{FF2B5EF4-FFF2-40B4-BE49-F238E27FC236}">
                <a16:creationId xmlns:a16="http://schemas.microsoft.com/office/drawing/2014/main" id="{63886B1C-F146-47CD-9A22-FF61D5B3B8C2}"/>
              </a:ext>
            </a:extLst>
          </p:cNvPr>
          <p:cNvSpPr txBox="1"/>
          <p:nvPr/>
        </p:nvSpPr>
        <p:spPr>
          <a:xfrm>
            <a:off x="1176716" y="1309345"/>
            <a:ext cx="9838568" cy="3416320"/>
          </a:xfrm>
          <a:prstGeom prst="rect">
            <a:avLst/>
          </a:prstGeom>
          <a:noFill/>
        </p:spPr>
        <p:txBody>
          <a:bodyPr wrap="square" rtlCol="0">
            <a:spAutoFit/>
          </a:bodyPr>
          <a:lstStyle/>
          <a:p>
            <a:pPr algn="ctr"/>
            <a:r>
              <a:rPr lang="de-AT" sz="7200" b="1" u="sng" dirty="0">
                <a:solidFill>
                  <a:schemeClr val="bg1"/>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rPr>
              <a:t>Solution:</a:t>
            </a:r>
          </a:p>
          <a:p>
            <a:pPr algn="ctr"/>
            <a:r>
              <a:rPr lang="de-AT" sz="7200" dirty="0">
                <a:solidFill>
                  <a:schemeClr val="bg1"/>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rPr>
              <a:t>Miles couldn‘t find his socks anywhere.</a:t>
            </a:r>
            <a:endParaRPr lang="de-AT" sz="7200" b="1" dirty="0">
              <a:solidFill>
                <a:schemeClr val="bg1"/>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endParaRPr>
          </a:p>
        </p:txBody>
      </p:sp>
      <p:pic>
        <p:nvPicPr>
          <p:cNvPr id="10" name="answer sound">
            <a:hlinkClick r:id="" action="ppaction://media"/>
            <a:extLst>
              <a:ext uri="{FF2B5EF4-FFF2-40B4-BE49-F238E27FC236}">
                <a16:creationId xmlns:a16="http://schemas.microsoft.com/office/drawing/2014/main" id="{76F1452F-F016-40C4-9018-B4F41870FCE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50716" y="208255"/>
            <a:ext cx="468313" cy="468313"/>
          </a:xfrm>
          <a:prstGeom prst="rect">
            <a:avLst/>
          </a:prstGeom>
        </p:spPr>
      </p:pic>
    </p:spTree>
    <p:extLst>
      <p:ext uri="{BB962C8B-B14F-4D97-AF65-F5344CB8AC3E}">
        <p14:creationId xmlns:p14="http://schemas.microsoft.com/office/powerpoint/2010/main" val="2276463593"/>
      </p:ext>
    </p:extLst>
  </p:cSld>
  <p:clrMapOvr>
    <a:masterClrMapping/>
  </p:clrMapOvr>
  <mc:AlternateContent xmlns:mc="http://schemas.openxmlformats.org/markup-compatibility/2006" xmlns:p14="http://schemas.microsoft.com/office/powerpoint/2010/main">
    <mc:Choice Requires="p14">
      <p:transition spd="slow" p14:dur="1500" advClick="0">
        <p:split orient="vert"/>
      </p:transition>
    </mc:Choice>
    <mc:Fallback xmlns="">
      <p:transition spd="slow" advClick="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257"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5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eck: abgerundete Ecken 2">
            <a:extLst>
              <a:ext uri="{FF2B5EF4-FFF2-40B4-BE49-F238E27FC236}">
                <a16:creationId xmlns:a16="http://schemas.microsoft.com/office/drawing/2014/main" id="{BF0B5586-924F-4AC1-8DFE-19CAD0DABB4D}"/>
              </a:ext>
            </a:extLst>
          </p:cNvPr>
          <p:cNvSpPr/>
          <p:nvPr/>
        </p:nvSpPr>
        <p:spPr>
          <a:xfrm>
            <a:off x="3769257" y="4942406"/>
            <a:ext cx="4653481" cy="572555"/>
          </a:xfrm>
          <a:prstGeom prst="roundRect">
            <a:avLst>
              <a:gd name="adj" fmla="val 50000"/>
            </a:avLst>
          </a:prstGeom>
          <a:solidFill>
            <a:srgbClr val="FFFFFF"/>
          </a:solidFill>
          <a:ln w="28575">
            <a:solidFill>
              <a:srgbClr val="003192"/>
            </a:solidFill>
          </a:ln>
          <a:effectLst>
            <a:glow rad="228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9" name="Textfeld 8">
            <a:hlinkClick r:id="rId4" action="ppaction://hlinksldjump"/>
            <a:extLst>
              <a:ext uri="{FF2B5EF4-FFF2-40B4-BE49-F238E27FC236}">
                <a16:creationId xmlns:a16="http://schemas.microsoft.com/office/drawing/2014/main" id="{E1F07E57-EABB-4136-9B11-6BDB80A91A37}"/>
              </a:ext>
            </a:extLst>
          </p:cNvPr>
          <p:cNvSpPr txBox="1"/>
          <p:nvPr/>
        </p:nvSpPr>
        <p:spPr>
          <a:xfrm>
            <a:off x="3883739" y="4930186"/>
            <a:ext cx="4424516" cy="584775"/>
          </a:xfrm>
          <a:prstGeom prst="rect">
            <a:avLst/>
          </a:prstGeom>
          <a:noFill/>
          <a:effectLst>
            <a:glow rad="63500">
              <a:schemeClr val="accent3">
                <a:satMod val="175000"/>
                <a:alpha val="40000"/>
              </a:schemeClr>
            </a:glow>
          </a:effectLst>
        </p:spPr>
        <p:txBody>
          <a:bodyPr wrap="square" rtlCol="0">
            <a:spAutoFit/>
          </a:bodyPr>
          <a:lstStyle/>
          <a:p>
            <a:pPr algn="ctr"/>
            <a:r>
              <a:rPr lang="en-GB" sz="3200" b="1" dirty="0">
                <a:solidFill>
                  <a:srgbClr val="0047D6"/>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rPr>
              <a:t>Click here for the answer</a:t>
            </a:r>
          </a:p>
        </p:txBody>
      </p:sp>
      <p:sp>
        <p:nvSpPr>
          <p:cNvPr id="11" name="Textfeld 10">
            <a:extLst>
              <a:ext uri="{FF2B5EF4-FFF2-40B4-BE49-F238E27FC236}">
                <a16:creationId xmlns:a16="http://schemas.microsoft.com/office/drawing/2014/main" id="{F69B386F-A297-4C37-9433-0ED43EAD7D17}"/>
              </a:ext>
            </a:extLst>
          </p:cNvPr>
          <p:cNvSpPr txBox="1"/>
          <p:nvPr/>
        </p:nvSpPr>
        <p:spPr>
          <a:xfrm>
            <a:off x="229591" y="1863600"/>
            <a:ext cx="11732812" cy="2308324"/>
          </a:xfrm>
          <a:prstGeom prst="rect">
            <a:avLst/>
          </a:prstGeom>
          <a:noFill/>
        </p:spPr>
        <p:txBody>
          <a:bodyPr wrap="square" rtlCol="0">
            <a:spAutoFit/>
          </a:bodyPr>
          <a:lstStyle/>
          <a:p>
            <a:pPr algn="ctr"/>
            <a:r>
              <a:rPr lang="de-AT" sz="7200">
                <a:solidFill>
                  <a:schemeClr val="bg1"/>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rPr>
              <a:t>Esperanza </a:t>
            </a:r>
            <a:r>
              <a:rPr lang="de-AT" sz="7200" dirty="0">
                <a:solidFill>
                  <a:schemeClr val="bg1"/>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rPr>
              <a:t>sets on the porch swing.</a:t>
            </a:r>
            <a:endParaRPr lang="en-GB" sz="7200" dirty="0">
              <a:solidFill>
                <a:schemeClr val="bg1"/>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endParaRPr>
          </a:p>
        </p:txBody>
      </p:sp>
      <p:pic>
        <p:nvPicPr>
          <p:cNvPr id="5" name="Thinking music">
            <a:hlinkClick r:id="" action="ppaction://media"/>
            <a:extLst>
              <a:ext uri="{FF2B5EF4-FFF2-40B4-BE49-F238E27FC236}">
                <a16:creationId xmlns:a16="http://schemas.microsoft.com/office/drawing/2014/main" id="{00744A3D-22F2-493F-9654-3A60F270550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202634" y="233567"/>
            <a:ext cx="468313" cy="468313"/>
          </a:xfrm>
          <a:prstGeom prst="rect">
            <a:avLst/>
          </a:prstGeom>
        </p:spPr>
      </p:pic>
    </p:spTree>
    <p:extLst>
      <p:ext uri="{BB962C8B-B14F-4D97-AF65-F5344CB8AC3E}">
        <p14:creationId xmlns:p14="http://schemas.microsoft.com/office/powerpoint/2010/main" val="27400825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2156"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5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lumn1- 200$- text">
            <a:extLst>
              <a:ext uri="{FF2B5EF4-FFF2-40B4-BE49-F238E27FC236}">
                <a16:creationId xmlns:a16="http://schemas.microsoft.com/office/drawing/2014/main" id="{0B24DCD6-A77E-47AA-9E76-768491B7AB21}"/>
              </a:ext>
            </a:extLst>
          </p:cNvPr>
          <p:cNvSpPr txBox="1"/>
          <p:nvPr/>
        </p:nvSpPr>
        <p:spPr>
          <a:xfrm>
            <a:off x="4862916" y="5195251"/>
            <a:ext cx="2466165" cy="1015663"/>
          </a:xfrm>
          <a:prstGeom prst="rect">
            <a:avLst/>
          </a:prstGeom>
          <a:noFill/>
          <a:ln>
            <a:noFill/>
          </a:ln>
        </p:spPr>
        <p:txBody>
          <a:bodyPr wrap="square" rtlCol="0">
            <a:spAutoFit/>
          </a:bodyPr>
          <a:lstStyle/>
          <a:p>
            <a:pPr algn="ctr"/>
            <a:r>
              <a:rPr lang="de-AT" sz="6000" dirty="0">
                <a:solidFill>
                  <a:srgbClr val="FFC000"/>
                </a:solidFill>
                <a:effectLst>
                  <a:outerShdw blurRad="38100" dist="38100" dir="2700000" algn="tl">
                    <a:srgbClr val="000000">
                      <a:alpha val="43137"/>
                    </a:srgbClr>
                  </a:outerShdw>
                </a:effectLst>
                <a:latin typeface="AcmeFont" pitchFamily="2" charset="0"/>
              </a:rPr>
              <a:t>$ 800</a:t>
            </a:r>
          </a:p>
        </p:txBody>
      </p:sp>
      <p:sp>
        <p:nvSpPr>
          <p:cNvPr id="9" name="Textfeld 8">
            <a:hlinkClick r:id="rId4" action="ppaction://hlinksldjump"/>
            <a:extLst>
              <a:ext uri="{FF2B5EF4-FFF2-40B4-BE49-F238E27FC236}">
                <a16:creationId xmlns:a16="http://schemas.microsoft.com/office/drawing/2014/main" id="{E04EA59F-023B-490A-9429-3EF236525812}"/>
              </a:ext>
            </a:extLst>
          </p:cNvPr>
          <p:cNvSpPr txBox="1"/>
          <p:nvPr/>
        </p:nvSpPr>
        <p:spPr>
          <a:xfrm>
            <a:off x="1176716" y="1309345"/>
            <a:ext cx="9838568" cy="2308324"/>
          </a:xfrm>
          <a:prstGeom prst="rect">
            <a:avLst/>
          </a:prstGeom>
          <a:noFill/>
        </p:spPr>
        <p:txBody>
          <a:bodyPr wrap="square" rtlCol="0">
            <a:spAutoFit/>
          </a:bodyPr>
          <a:lstStyle/>
          <a:p>
            <a:pPr algn="ctr"/>
            <a:r>
              <a:rPr lang="de-AT" sz="7200" b="1" u="sng" dirty="0">
                <a:solidFill>
                  <a:schemeClr val="bg1"/>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rPr>
              <a:t>Solution:</a:t>
            </a:r>
          </a:p>
          <a:p>
            <a:pPr algn="ctr"/>
            <a:r>
              <a:rPr lang="de-AT" sz="7200" dirty="0">
                <a:solidFill>
                  <a:schemeClr val="bg1"/>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rPr>
              <a:t>sits</a:t>
            </a:r>
            <a:endParaRPr lang="de-AT" sz="7200" b="1" dirty="0">
              <a:solidFill>
                <a:schemeClr val="bg1"/>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endParaRPr>
          </a:p>
        </p:txBody>
      </p:sp>
      <p:pic>
        <p:nvPicPr>
          <p:cNvPr id="10" name="answer sound">
            <a:hlinkClick r:id="" action="ppaction://media"/>
            <a:extLst>
              <a:ext uri="{FF2B5EF4-FFF2-40B4-BE49-F238E27FC236}">
                <a16:creationId xmlns:a16="http://schemas.microsoft.com/office/drawing/2014/main" id="{31A03B6D-5DA7-405E-AD5F-B2FCF2627B7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50716" y="208255"/>
            <a:ext cx="468313" cy="468313"/>
          </a:xfrm>
          <a:prstGeom prst="rect">
            <a:avLst/>
          </a:prstGeom>
        </p:spPr>
      </p:pic>
    </p:spTree>
    <p:extLst>
      <p:ext uri="{BB962C8B-B14F-4D97-AF65-F5344CB8AC3E}">
        <p14:creationId xmlns:p14="http://schemas.microsoft.com/office/powerpoint/2010/main" val="1698096333"/>
      </p:ext>
    </p:extLst>
  </p:cSld>
  <p:clrMapOvr>
    <a:masterClrMapping/>
  </p:clrMapOvr>
  <mc:AlternateContent xmlns:mc="http://schemas.openxmlformats.org/markup-compatibility/2006" xmlns:p14="http://schemas.microsoft.com/office/powerpoint/2010/main">
    <mc:Choice Requires="p14">
      <p:transition spd="slow" p14:dur="1500" advClick="0">
        <p:split orient="vert"/>
      </p:transition>
    </mc:Choice>
    <mc:Fallback xmlns="">
      <p:transition spd="slow" advClick="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257"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5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eck: abgerundete Ecken 2">
            <a:extLst>
              <a:ext uri="{FF2B5EF4-FFF2-40B4-BE49-F238E27FC236}">
                <a16:creationId xmlns:a16="http://schemas.microsoft.com/office/drawing/2014/main" id="{700DEF26-D355-4597-BEFF-B490BEE7CE09}"/>
              </a:ext>
            </a:extLst>
          </p:cNvPr>
          <p:cNvSpPr/>
          <p:nvPr/>
        </p:nvSpPr>
        <p:spPr>
          <a:xfrm>
            <a:off x="3769257" y="5798196"/>
            <a:ext cx="4653481" cy="572555"/>
          </a:xfrm>
          <a:prstGeom prst="roundRect">
            <a:avLst>
              <a:gd name="adj" fmla="val 50000"/>
            </a:avLst>
          </a:prstGeom>
          <a:solidFill>
            <a:srgbClr val="FFFFFF"/>
          </a:solidFill>
          <a:ln w="28575">
            <a:solidFill>
              <a:srgbClr val="003192"/>
            </a:solidFill>
          </a:ln>
          <a:effectLst>
            <a:glow rad="228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9" name="Textfeld 8">
            <a:hlinkClick r:id="rId4" action="ppaction://hlinksldjump"/>
            <a:extLst>
              <a:ext uri="{FF2B5EF4-FFF2-40B4-BE49-F238E27FC236}">
                <a16:creationId xmlns:a16="http://schemas.microsoft.com/office/drawing/2014/main" id="{4A83BCEB-6A84-4F0F-A6E2-D7477078554F}"/>
              </a:ext>
            </a:extLst>
          </p:cNvPr>
          <p:cNvSpPr txBox="1"/>
          <p:nvPr/>
        </p:nvSpPr>
        <p:spPr>
          <a:xfrm>
            <a:off x="3883739" y="5785976"/>
            <a:ext cx="4424516" cy="584775"/>
          </a:xfrm>
          <a:prstGeom prst="rect">
            <a:avLst/>
          </a:prstGeom>
          <a:noFill/>
          <a:effectLst>
            <a:glow rad="63500">
              <a:schemeClr val="accent3">
                <a:satMod val="175000"/>
                <a:alpha val="40000"/>
              </a:schemeClr>
            </a:glow>
          </a:effectLst>
        </p:spPr>
        <p:txBody>
          <a:bodyPr wrap="square" rtlCol="0">
            <a:spAutoFit/>
          </a:bodyPr>
          <a:lstStyle/>
          <a:p>
            <a:pPr algn="ctr"/>
            <a:r>
              <a:rPr lang="en-GB" sz="3200" b="1" dirty="0">
                <a:solidFill>
                  <a:srgbClr val="0047D6"/>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rPr>
              <a:t>Click here for the answer</a:t>
            </a:r>
          </a:p>
        </p:txBody>
      </p:sp>
      <p:sp>
        <p:nvSpPr>
          <p:cNvPr id="11" name="Textfeld 10">
            <a:extLst>
              <a:ext uri="{FF2B5EF4-FFF2-40B4-BE49-F238E27FC236}">
                <a16:creationId xmlns:a16="http://schemas.microsoft.com/office/drawing/2014/main" id="{83EA53D1-B28E-48FC-B1C2-704B42E42939}"/>
              </a:ext>
            </a:extLst>
          </p:cNvPr>
          <p:cNvSpPr txBox="1"/>
          <p:nvPr/>
        </p:nvSpPr>
        <p:spPr>
          <a:xfrm>
            <a:off x="723576" y="560338"/>
            <a:ext cx="11732812" cy="1200329"/>
          </a:xfrm>
          <a:prstGeom prst="rect">
            <a:avLst/>
          </a:prstGeom>
          <a:noFill/>
        </p:spPr>
        <p:txBody>
          <a:bodyPr wrap="square" rtlCol="0">
            <a:spAutoFit/>
          </a:bodyPr>
          <a:lstStyle/>
          <a:p>
            <a:r>
              <a:rPr lang="de-AT" sz="7200" dirty="0">
                <a:solidFill>
                  <a:schemeClr val="bg1"/>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rPr>
              <a:t>I am excited about the field trip.</a:t>
            </a:r>
            <a:endParaRPr lang="en-GB" sz="7200" dirty="0">
              <a:solidFill>
                <a:schemeClr val="bg1"/>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endParaRPr>
          </a:p>
        </p:txBody>
      </p:sp>
      <p:pic>
        <p:nvPicPr>
          <p:cNvPr id="13" name="Grafik 12" descr="Ein Bild, das Katze, Säugetier, sitzend, suchend enthält.&#10;&#10;Automatisch generierte Beschreibung">
            <a:extLst>
              <a:ext uri="{FF2B5EF4-FFF2-40B4-BE49-F238E27FC236}">
                <a16:creationId xmlns:a16="http://schemas.microsoft.com/office/drawing/2014/main" id="{A2322245-4053-4036-86BE-94CDA71098CA}"/>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502295" y="3229828"/>
            <a:ext cx="3376025" cy="198897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6" name="Thinking music">
            <a:hlinkClick r:id="" action="ppaction://media"/>
            <a:extLst>
              <a:ext uri="{FF2B5EF4-FFF2-40B4-BE49-F238E27FC236}">
                <a16:creationId xmlns:a16="http://schemas.microsoft.com/office/drawing/2014/main" id="{51DCB25C-B69B-4EEF-A3A7-ECA43CF82CAF}"/>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202634" y="233567"/>
            <a:ext cx="468313" cy="468313"/>
          </a:xfrm>
          <a:prstGeom prst="rect">
            <a:avLst/>
          </a:prstGeom>
        </p:spPr>
      </p:pic>
    </p:spTree>
    <p:extLst>
      <p:ext uri="{BB962C8B-B14F-4D97-AF65-F5344CB8AC3E}">
        <p14:creationId xmlns:p14="http://schemas.microsoft.com/office/powerpoint/2010/main" val="35210769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2156"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5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lumn1- 200$- text">
            <a:extLst>
              <a:ext uri="{FF2B5EF4-FFF2-40B4-BE49-F238E27FC236}">
                <a16:creationId xmlns:a16="http://schemas.microsoft.com/office/drawing/2014/main" id="{F393EE35-C843-47E1-9E13-A0597DBD7623}"/>
              </a:ext>
            </a:extLst>
          </p:cNvPr>
          <p:cNvSpPr txBox="1"/>
          <p:nvPr/>
        </p:nvSpPr>
        <p:spPr>
          <a:xfrm>
            <a:off x="4642919" y="5675024"/>
            <a:ext cx="2906162" cy="1015663"/>
          </a:xfrm>
          <a:prstGeom prst="rect">
            <a:avLst/>
          </a:prstGeom>
          <a:noFill/>
          <a:ln>
            <a:noFill/>
          </a:ln>
        </p:spPr>
        <p:txBody>
          <a:bodyPr wrap="square" rtlCol="0">
            <a:spAutoFit/>
          </a:bodyPr>
          <a:lstStyle/>
          <a:p>
            <a:pPr algn="ctr"/>
            <a:r>
              <a:rPr lang="de-AT" sz="6000" dirty="0">
                <a:solidFill>
                  <a:srgbClr val="FFC000"/>
                </a:solidFill>
                <a:effectLst>
                  <a:outerShdw blurRad="38100" dist="38100" dir="2700000" algn="tl">
                    <a:srgbClr val="000000">
                      <a:alpha val="43137"/>
                    </a:srgbClr>
                  </a:outerShdw>
                </a:effectLst>
                <a:latin typeface="AcmeFont" pitchFamily="2" charset="0"/>
              </a:rPr>
              <a:t>$ 1000</a:t>
            </a:r>
          </a:p>
        </p:txBody>
      </p:sp>
      <p:sp>
        <p:nvSpPr>
          <p:cNvPr id="9" name="Textfeld 8">
            <a:hlinkClick r:id="rId4" action="ppaction://hlinksldjump"/>
            <a:extLst>
              <a:ext uri="{FF2B5EF4-FFF2-40B4-BE49-F238E27FC236}">
                <a16:creationId xmlns:a16="http://schemas.microsoft.com/office/drawing/2014/main" id="{DF61F004-BAD2-4331-A881-FE5D319C0BA8}"/>
              </a:ext>
            </a:extLst>
          </p:cNvPr>
          <p:cNvSpPr txBox="1"/>
          <p:nvPr/>
        </p:nvSpPr>
        <p:spPr>
          <a:xfrm>
            <a:off x="0" y="827543"/>
            <a:ext cx="12192000" cy="2215991"/>
          </a:xfrm>
          <a:prstGeom prst="rect">
            <a:avLst/>
          </a:prstGeom>
          <a:noFill/>
        </p:spPr>
        <p:txBody>
          <a:bodyPr wrap="square" rtlCol="0">
            <a:spAutoFit/>
          </a:bodyPr>
          <a:lstStyle/>
          <a:p>
            <a:pPr algn="ctr"/>
            <a:r>
              <a:rPr lang="de-AT" sz="7200" b="1" u="sng" dirty="0">
                <a:solidFill>
                  <a:schemeClr val="bg1"/>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rPr>
              <a:t>Solution:</a:t>
            </a:r>
          </a:p>
          <a:p>
            <a:pPr algn="ctr"/>
            <a:r>
              <a:rPr lang="de-AT" sz="6600" dirty="0">
                <a:solidFill>
                  <a:schemeClr val="bg1"/>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rPr>
              <a:t>correct</a:t>
            </a:r>
            <a:endParaRPr lang="de-AT" sz="6600" b="1" dirty="0">
              <a:solidFill>
                <a:schemeClr val="bg1"/>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endParaRPr>
          </a:p>
        </p:txBody>
      </p:sp>
      <p:pic>
        <p:nvPicPr>
          <p:cNvPr id="10" name="answer sound">
            <a:hlinkClick r:id="" action="ppaction://media"/>
            <a:extLst>
              <a:ext uri="{FF2B5EF4-FFF2-40B4-BE49-F238E27FC236}">
                <a16:creationId xmlns:a16="http://schemas.microsoft.com/office/drawing/2014/main" id="{79BAF440-4963-4226-9961-9C9F8567B512}"/>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50716" y="208255"/>
            <a:ext cx="468313" cy="468313"/>
          </a:xfrm>
          <a:prstGeom prst="rect">
            <a:avLst/>
          </a:prstGeom>
        </p:spPr>
      </p:pic>
    </p:spTree>
    <p:extLst>
      <p:ext uri="{BB962C8B-B14F-4D97-AF65-F5344CB8AC3E}">
        <p14:creationId xmlns:p14="http://schemas.microsoft.com/office/powerpoint/2010/main" val="3545950818"/>
      </p:ext>
    </p:extLst>
  </p:cSld>
  <p:clrMapOvr>
    <a:masterClrMapping/>
  </p:clrMapOvr>
  <mc:AlternateContent xmlns:mc="http://schemas.openxmlformats.org/markup-compatibility/2006" xmlns:p14="http://schemas.microsoft.com/office/powerpoint/2010/main">
    <mc:Choice Requires="p14">
      <p:transition spd="slow" p14:dur="1500" advClick="0">
        <p:split orient="vert"/>
      </p:transition>
    </mc:Choice>
    <mc:Fallback xmlns="">
      <p:transition spd="slow" advClick="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257"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5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eck: abgerundete Ecken 2">
            <a:extLst>
              <a:ext uri="{FF2B5EF4-FFF2-40B4-BE49-F238E27FC236}">
                <a16:creationId xmlns:a16="http://schemas.microsoft.com/office/drawing/2014/main" id="{FB1F5FC2-F178-4CEC-9B9E-7B8EF765DB2F}"/>
              </a:ext>
            </a:extLst>
          </p:cNvPr>
          <p:cNvSpPr/>
          <p:nvPr/>
        </p:nvSpPr>
        <p:spPr>
          <a:xfrm>
            <a:off x="3769257" y="5682586"/>
            <a:ext cx="4653481" cy="572555"/>
          </a:xfrm>
          <a:prstGeom prst="roundRect">
            <a:avLst>
              <a:gd name="adj" fmla="val 50000"/>
            </a:avLst>
          </a:prstGeom>
          <a:solidFill>
            <a:srgbClr val="FFFFFF"/>
          </a:solidFill>
          <a:ln w="28575">
            <a:solidFill>
              <a:srgbClr val="003192"/>
            </a:solidFill>
          </a:ln>
          <a:effectLst>
            <a:glow rad="228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9" name="Textfeld 8">
            <a:hlinkClick r:id="rId4" action="ppaction://hlinksldjump"/>
            <a:extLst>
              <a:ext uri="{FF2B5EF4-FFF2-40B4-BE49-F238E27FC236}">
                <a16:creationId xmlns:a16="http://schemas.microsoft.com/office/drawing/2014/main" id="{38259AB5-97B0-43A6-AE6C-0C42D3F59A63}"/>
              </a:ext>
            </a:extLst>
          </p:cNvPr>
          <p:cNvSpPr txBox="1"/>
          <p:nvPr/>
        </p:nvSpPr>
        <p:spPr>
          <a:xfrm>
            <a:off x="3883739" y="5670366"/>
            <a:ext cx="4424516" cy="584775"/>
          </a:xfrm>
          <a:prstGeom prst="rect">
            <a:avLst/>
          </a:prstGeom>
          <a:noFill/>
          <a:effectLst>
            <a:glow rad="63500">
              <a:schemeClr val="accent3">
                <a:satMod val="175000"/>
                <a:alpha val="40000"/>
              </a:schemeClr>
            </a:glow>
          </a:effectLst>
        </p:spPr>
        <p:txBody>
          <a:bodyPr wrap="square" rtlCol="0">
            <a:spAutoFit/>
          </a:bodyPr>
          <a:lstStyle/>
          <a:p>
            <a:pPr algn="ctr"/>
            <a:r>
              <a:rPr lang="en-GB" sz="3200" b="1" dirty="0">
                <a:solidFill>
                  <a:srgbClr val="0047D6"/>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rPr>
              <a:t>Click here for the answer</a:t>
            </a:r>
          </a:p>
        </p:txBody>
      </p:sp>
      <p:sp>
        <p:nvSpPr>
          <p:cNvPr id="12" name="Textfeld 11">
            <a:extLst>
              <a:ext uri="{FF2B5EF4-FFF2-40B4-BE49-F238E27FC236}">
                <a16:creationId xmlns:a16="http://schemas.microsoft.com/office/drawing/2014/main" id="{295B47D7-0861-4F63-804E-79039035BFA4}"/>
              </a:ext>
            </a:extLst>
          </p:cNvPr>
          <p:cNvSpPr txBox="1"/>
          <p:nvPr/>
        </p:nvSpPr>
        <p:spPr>
          <a:xfrm>
            <a:off x="229591" y="786632"/>
            <a:ext cx="11732812" cy="1200329"/>
          </a:xfrm>
          <a:prstGeom prst="rect">
            <a:avLst/>
          </a:prstGeom>
          <a:noFill/>
        </p:spPr>
        <p:txBody>
          <a:bodyPr wrap="square" rtlCol="0">
            <a:spAutoFit/>
          </a:bodyPr>
          <a:lstStyle/>
          <a:p>
            <a:pPr algn="ctr"/>
            <a:r>
              <a:rPr lang="en-US" sz="7200" dirty="0">
                <a:solidFill>
                  <a:schemeClr val="bg1"/>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rPr>
              <a:t>Albert doesn’t have no siblings.</a:t>
            </a:r>
            <a:endParaRPr lang="en-GB" sz="7200" dirty="0">
              <a:solidFill>
                <a:schemeClr val="bg1"/>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endParaRPr>
          </a:p>
        </p:txBody>
      </p:sp>
      <p:pic>
        <p:nvPicPr>
          <p:cNvPr id="5" name="Thinking music">
            <a:hlinkClick r:id="" action="ppaction://media"/>
            <a:extLst>
              <a:ext uri="{FF2B5EF4-FFF2-40B4-BE49-F238E27FC236}">
                <a16:creationId xmlns:a16="http://schemas.microsoft.com/office/drawing/2014/main" id="{55FD8D98-18A8-47A0-838E-506137B0B77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202634" y="233567"/>
            <a:ext cx="468313" cy="468313"/>
          </a:xfrm>
          <a:prstGeom prst="rect">
            <a:avLst/>
          </a:prstGeom>
        </p:spPr>
      </p:pic>
    </p:spTree>
    <p:extLst>
      <p:ext uri="{BB962C8B-B14F-4D97-AF65-F5344CB8AC3E}">
        <p14:creationId xmlns:p14="http://schemas.microsoft.com/office/powerpoint/2010/main" val="279227525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2156"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5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lumn1- 200$- text">
            <a:extLst>
              <a:ext uri="{FF2B5EF4-FFF2-40B4-BE49-F238E27FC236}">
                <a16:creationId xmlns:a16="http://schemas.microsoft.com/office/drawing/2014/main" id="{041B1A29-5B83-4164-B12D-24E5241925DE}"/>
              </a:ext>
            </a:extLst>
          </p:cNvPr>
          <p:cNvSpPr txBox="1"/>
          <p:nvPr/>
        </p:nvSpPr>
        <p:spPr>
          <a:xfrm>
            <a:off x="4862916" y="5161300"/>
            <a:ext cx="2466165" cy="1015663"/>
          </a:xfrm>
          <a:prstGeom prst="rect">
            <a:avLst/>
          </a:prstGeom>
          <a:noFill/>
          <a:ln>
            <a:noFill/>
          </a:ln>
        </p:spPr>
        <p:txBody>
          <a:bodyPr wrap="square" rtlCol="0">
            <a:spAutoFit/>
          </a:bodyPr>
          <a:lstStyle/>
          <a:p>
            <a:pPr algn="ctr"/>
            <a:r>
              <a:rPr lang="de-AT" sz="6000" dirty="0">
                <a:solidFill>
                  <a:srgbClr val="FFC000"/>
                </a:solidFill>
                <a:effectLst>
                  <a:outerShdw blurRad="38100" dist="38100" dir="2700000" algn="tl">
                    <a:srgbClr val="000000">
                      <a:alpha val="43137"/>
                    </a:srgbClr>
                  </a:outerShdw>
                </a:effectLst>
                <a:latin typeface="AcmeFont" pitchFamily="2" charset="0"/>
              </a:rPr>
              <a:t>$ 200</a:t>
            </a:r>
          </a:p>
        </p:txBody>
      </p:sp>
      <p:sp>
        <p:nvSpPr>
          <p:cNvPr id="9" name="Textfeld 8">
            <a:hlinkClick r:id="rId4" action="ppaction://hlinksldjump"/>
            <a:extLst>
              <a:ext uri="{FF2B5EF4-FFF2-40B4-BE49-F238E27FC236}">
                <a16:creationId xmlns:a16="http://schemas.microsoft.com/office/drawing/2014/main" id="{329C1AB8-8B82-474E-84C0-9859FFF19EC7}"/>
              </a:ext>
            </a:extLst>
          </p:cNvPr>
          <p:cNvSpPr txBox="1"/>
          <p:nvPr/>
        </p:nvSpPr>
        <p:spPr>
          <a:xfrm>
            <a:off x="0" y="681037"/>
            <a:ext cx="12192000" cy="3323987"/>
          </a:xfrm>
          <a:prstGeom prst="rect">
            <a:avLst/>
          </a:prstGeom>
          <a:noFill/>
        </p:spPr>
        <p:txBody>
          <a:bodyPr wrap="square" rtlCol="0">
            <a:spAutoFit/>
          </a:bodyPr>
          <a:lstStyle/>
          <a:p>
            <a:pPr algn="ctr"/>
            <a:r>
              <a:rPr lang="de-AT" sz="7200" b="1" u="sng" dirty="0">
                <a:solidFill>
                  <a:schemeClr val="bg1"/>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rPr>
              <a:t>Solution:</a:t>
            </a:r>
          </a:p>
          <a:p>
            <a:pPr algn="ctr"/>
            <a:endParaRPr lang="de-AT" sz="7200" b="1" u="sng" dirty="0">
              <a:solidFill>
                <a:schemeClr val="bg1"/>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endParaRPr>
          </a:p>
          <a:p>
            <a:pPr algn="ctr"/>
            <a:r>
              <a:rPr lang="de-AT" sz="6600" dirty="0">
                <a:solidFill>
                  <a:schemeClr val="bg1"/>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rPr>
              <a:t>Albert doesn‘t have any siblings.</a:t>
            </a:r>
            <a:endParaRPr lang="de-AT" sz="6600" b="1" dirty="0">
              <a:solidFill>
                <a:schemeClr val="bg1"/>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endParaRPr>
          </a:p>
        </p:txBody>
      </p:sp>
      <p:pic>
        <p:nvPicPr>
          <p:cNvPr id="10" name="answer sound">
            <a:hlinkClick r:id="" action="ppaction://media"/>
            <a:extLst>
              <a:ext uri="{FF2B5EF4-FFF2-40B4-BE49-F238E27FC236}">
                <a16:creationId xmlns:a16="http://schemas.microsoft.com/office/drawing/2014/main" id="{6112A36F-2B81-4653-8D1E-6F7DA008B4F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50716" y="208255"/>
            <a:ext cx="468313" cy="468313"/>
          </a:xfrm>
          <a:prstGeom prst="rect">
            <a:avLst/>
          </a:prstGeom>
        </p:spPr>
      </p:pic>
    </p:spTree>
    <p:extLst>
      <p:ext uri="{BB962C8B-B14F-4D97-AF65-F5344CB8AC3E}">
        <p14:creationId xmlns:p14="http://schemas.microsoft.com/office/powerpoint/2010/main" val="449603369"/>
      </p:ext>
    </p:extLst>
  </p:cSld>
  <p:clrMapOvr>
    <a:masterClrMapping/>
  </p:clrMapOvr>
  <mc:AlternateContent xmlns:mc="http://schemas.openxmlformats.org/markup-compatibility/2006" xmlns:p14="http://schemas.microsoft.com/office/powerpoint/2010/main">
    <mc:Choice Requires="p14">
      <p:transition spd="slow" p14:dur="1500" advClick="0">
        <p:split orient="vert"/>
      </p:transition>
    </mc:Choice>
    <mc:Fallback xmlns="">
      <p:transition spd="slow" advClick="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257"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5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eck: abgerundete Ecken 2">
            <a:extLst>
              <a:ext uri="{FF2B5EF4-FFF2-40B4-BE49-F238E27FC236}">
                <a16:creationId xmlns:a16="http://schemas.microsoft.com/office/drawing/2014/main" id="{4550DB72-9115-4DC7-B15B-0B4274BD6092}"/>
              </a:ext>
            </a:extLst>
          </p:cNvPr>
          <p:cNvSpPr/>
          <p:nvPr/>
        </p:nvSpPr>
        <p:spPr>
          <a:xfrm>
            <a:off x="3769257" y="5251661"/>
            <a:ext cx="4653481" cy="572555"/>
          </a:xfrm>
          <a:prstGeom prst="roundRect">
            <a:avLst>
              <a:gd name="adj" fmla="val 50000"/>
            </a:avLst>
          </a:prstGeom>
          <a:solidFill>
            <a:srgbClr val="FFFFFF"/>
          </a:solidFill>
          <a:ln w="28575">
            <a:solidFill>
              <a:srgbClr val="003192"/>
            </a:solidFill>
          </a:ln>
          <a:effectLst>
            <a:glow rad="228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9" name="Textfeld 8">
            <a:hlinkClick r:id="rId4" action="ppaction://hlinksldjump"/>
            <a:extLst>
              <a:ext uri="{FF2B5EF4-FFF2-40B4-BE49-F238E27FC236}">
                <a16:creationId xmlns:a16="http://schemas.microsoft.com/office/drawing/2014/main" id="{55F03557-DF60-4C17-A621-B140D9F6F880}"/>
              </a:ext>
            </a:extLst>
          </p:cNvPr>
          <p:cNvSpPr txBox="1"/>
          <p:nvPr/>
        </p:nvSpPr>
        <p:spPr>
          <a:xfrm>
            <a:off x="3883739" y="5239441"/>
            <a:ext cx="4424516" cy="584775"/>
          </a:xfrm>
          <a:prstGeom prst="rect">
            <a:avLst/>
          </a:prstGeom>
          <a:noFill/>
          <a:effectLst>
            <a:glow rad="63500">
              <a:schemeClr val="accent3">
                <a:satMod val="175000"/>
                <a:alpha val="40000"/>
              </a:schemeClr>
            </a:glow>
          </a:effectLst>
        </p:spPr>
        <p:txBody>
          <a:bodyPr wrap="square" rtlCol="0">
            <a:spAutoFit/>
          </a:bodyPr>
          <a:lstStyle/>
          <a:p>
            <a:pPr algn="ctr"/>
            <a:r>
              <a:rPr lang="en-GB" sz="3200" b="1" dirty="0">
                <a:solidFill>
                  <a:srgbClr val="0047D6"/>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rPr>
              <a:t>Click here for the answer</a:t>
            </a:r>
          </a:p>
        </p:txBody>
      </p:sp>
      <p:sp>
        <p:nvSpPr>
          <p:cNvPr id="13" name="Textfeld 12">
            <a:extLst>
              <a:ext uri="{FF2B5EF4-FFF2-40B4-BE49-F238E27FC236}">
                <a16:creationId xmlns:a16="http://schemas.microsoft.com/office/drawing/2014/main" id="{104D183D-66B7-4DA1-89B1-0796C84F67E8}"/>
              </a:ext>
            </a:extLst>
          </p:cNvPr>
          <p:cNvSpPr txBox="1"/>
          <p:nvPr/>
        </p:nvSpPr>
        <p:spPr>
          <a:xfrm>
            <a:off x="229591" y="1450646"/>
            <a:ext cx="11732812" cy="1200329"/>
          </a:xfrm>
          <a:prstGeom prst="rect">
            <a:avLst/>
          </a:prstGeom>
          <a:noFill/>
        </p:spPr>
        <p:txBody>
          <a:bodyPr wrap="square" rtlCol="0">
            <a:spAutoFit/>
          </a:bodyPr>
          <a:lstStyle/>
          <a:p>
            <a:pPr algn="ctr"/>
            <a:r>
              <a:rPr lang="de-AT" sz="7200" dirty="0">
                <a:solidFill>
                  <a:schemeClr val="bg1"/>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rPr>
              <a:t>Don‘t set on the wet paint.</a:t>
            </a:r>
            <a:endParaRPr lang="en-GB" sz="7200" dirty="0">
              <a:solidFill>
                <a:schemeClr val="bg1"/>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endParaRPr>
          </a:p>
        </p:txBody>
      </p:sp>
      <p:pic>
        <p:nvPicPr>
          <p:cNvPr id="5" name="Thinking music">
            <a:hlinkClick r:id="" action="ppaction://media"/>
            <a:extLst>
              <a:ext uri="{FF2B5EF4-FFF2-40B4-BE49-F238E27FC236}">
                <a16:creationId xmlns:a16="http://schemas.microsoft.com/office/drawing/2014/main" id="{678C02A7-E2DC-424A-8F94-2DF67DF5A457}"/>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202634" y="233567"/>
            <a:ext cx="468313" cy="468313"/>
          </a:xfrm>
          <a:prstGeom prst="rect">
            <a:avLst/>
          </a:prstGeom>
        </p:spPr>
      </p:pic>
    </p:spTree>
    <p:extLst>
      <p:ext uri="{BB962C8B-B14F-4D97-AF65-F5344CB8AC3E}">
        <p14:creationId xmlns:p14="http://schemas.microsoft.com/office/powerpoint/2010/main" val="300889682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2156"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5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lumn1- 200$- text">
            <a:extLst>
              <a:ext uri="{FF2B5EF4-FFF2-40B4-BE49-F238E27FC236}">
                <a16:creationId xmlns:a16="http://schemas.microsoft.com/office/drawing/2014/main" id="{692052D3-51FA-4884-A4FC-5330D16D5B5A}"/>
              </a:ext>
            </a:extLst>
          </p:cNvPr>
          <p:cNvSpPr txBox="1"/>
          <p:nvPr/>
        </p:nvSpPr>
        <p:spPr>
          <a:xfrm>
            <a:off x="4862917" y="5544368"/>
            <a:ext cx="2466165" cy="1015663"/>
          </a:xfrm>
          <a:prstGeom prst="rect">
            <a:avLst/>
          </a:prstGeom>
          <a:noFill/>
          <a:ln>
            <a:noFill/>
          </a:ln>
        </p:spPr>
        <p:txBody>
          <a:bodyPr wrap="square" rtlCol="0">
            <a:spAutoFit/>
          </a:bodyPr>
          <a:lstStyle/>
          <a:p>
            <a:pPr algn="ctr"/>
            <a:r>
              <a:rPr lang="de-AT" sz="6000" dirty="0">
                <a:solidFill>
                  <a:srgbClr val="FFC000"/>
                </a:solidFill>
                <a:effectLst>
                  <a:outerShdw blurRad="38100" dist="38100" dir="2700000" algn="tl">
                    <a:srgbClr val="000000">
                      <a:alpha val="43137"/>
                    </a:srgbClr>
                  </a:outerShdw>
                </a:effectLst>
                <a:latin typeface="AcmeFont" pitchFamily="2" charset="0"/>
              </a:rPr>
              <a:t>$ 400</a:t>
            </a:r>
          </a:p>
        </p:txBody>
      </p:sp>
      <p:sp>
        <p:nvSpPr>
          <p:cNvPr id="9" name="Textfeld 8">
            <a:hlinkClick r:id="rId4" action="ppaction://hlinksldjump"/>
            <a:extLst>
              <a:ext uri="{FF2B5EF4-FFF2-40B4-BE49-F238E27FC236}">
                <a16:creationId xmlns:a16="http://schemas.microsoft.com/office/drawing/2014/main" id="{FACB8B77-64DC-405D-B63B-BEF2A8A01E36}"/>
              </a:ext>
            </a:extLst>
          </p:cNvPr>
          <p:cNvSpPr txBox="1"/>
          <p:nvPr/>
        </p:nvSpPr>
        <p:spPr>
          <a:xfrm>
            <a:off x="0" y="1519338"/>
            <a:ext cx="12192000" cy="2308324"/>
          </a:xfrm>
          <a:prstGeom prst="rect">
            <a:avLst/>
          </a:prstGeom>
          <a:noFill/>
        </p:spPr>
        <p:txBody>
          <a:bodyPr wrap="square" rtlCol="0">
            <a:spAutoFit/>
          </a:bodyPr>
          <a:lstStyle/>
          <a:p>
            <a:pPr algn="ctr"/>
            <a:r>
              <a:rPr lang="de-AT" sz="7200" b="1" u="sng" dirty="0">
                <a:solidFill>
                  <a:schemeClr val="bg1"/>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rPr>
              <a:t>Solution:</a:t>
            </a:r>
          </a:p>
          <a:p>
            <a:pPr algn="ctr"/>
            <a:r>
              <a:rPr lang="de-AT" sz="7200" dirty="0">
                <a:solidFill>
                  <a:schemeClr val="bg1"/>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rPr>
              <a:t>sit</a:t>
            </a:r>
            <a:endParaRPr lang="de-AT" sz="6600" dirty="0">
              <a:solidFill>
                <a:schemeClr val="bg1"/>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endParaRPr>
          </a:p>
        </p:txBody>
      </p:sp>
      <p:pic>
        <p:nvPicPr>
          <p:cNvPr id="10" name="answer sound">
            <a:hlinkClick r:id="" action="ppaction://media"/>
            <a:extLst>
              <a:ext uri="{FF2B5EF4-FFF2-40B4-BE49-F238E27FC236}">
                <a16:creationId xmlns:a16="http://schemas.microsoft.com/office/drawing/2014/main" id="{D37DC9E2-5BF3-455F-86F3-D36F896DE74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50716" y="208255"/>
            <a:ext cx="468313" cy="468313"/>
          </a:xfrm>
          <a:prstGeom prst="rect">
            <a:avLst/>
          </a:prstGeom>
        </p:spPr>
      </p:pic>
    </p:spTree>
    <p:extLst>
      <p:ext uri="{BB962C8B-B14F-4D97-AF65-F5344CB8AC3E}">
        <p14:creationId xmlns:p14="http://schemas.microsoft.com/office/powerpoint/2010/main" val="2995204120"/>
      </p:ext>
    </p:extLst>
  </p:cSld>
  <p:clrMapOvr>
    <a:masterClrMapping/>
  </p:clrMapOvr>
  <mc:AlternateContent xmlns:mc="http://schemas.openxmlformats.org/markup-compatibility/2006" xmlns:p14="http://schemas.microsoft.com/office/powerpoint/2010/main">
    <mc:Choice Requires="p14">
      <p:transition spd="slow" p14:dur="1500" advClick="0">
        <p:split orient="vert"/>
      </p:transition>
    </mc:Choice>
    <mc:Fallback xmlns="">
      <p:transition spd="slow" advClick="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257"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5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eck: abgerundete Ecken 2">
            <a:extLst>
              <a:ext uri="{FF2B5EF4-FFF2-40B4-BE49-F238E27FC236}">
                <a16:creationId xmlns:a16="http://schemas.microsoft.com/office/drawing/2014/main" id="{58521ED4-B371-47BC-B1FA-9635A442A99A}"/>
              </a:ext>
            </a:extLst>
          </p:cNvPr>
          <p:cNvSpPr/>
          <p:nvPr/>
        </p:nvSpPr>
        <p:spPr>
          <a:xfrm>
            <a:off x="3769257" y="5599024"/>
            <a:ext cx="4653481" cy="572555"/>
          </a:xfrm>
          <a:prstGeom prst="roundRect">
            <a:avLst>
              <a:gd name="adj" fmla="val 50000"/>
            </a:avLst>
          </a:prstGeom>
          <a:solidFill>
            <a:srgbClr val="FFFFFF"/>
          </a:solidFill>
          <a:ln w="28575">
            <a:solidFill>
              <a:srgbClr val="003192"/>
            </a:solidFill>
          </a:ln>
          <a:effectLst>
            <a:glow rad="228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9" name="Textfeld 8">
            <a:hlinkClick r:id="rId4" action="ppaction://hlinksldjump"/>
            <a:extLst>
              <a:ext uri="{FF2B5EF4-FFF2-40B4-BE49-F238E27FC236}">
                <a16:creationId xmlns:a16="http://schemas.microsoft.com/office/drawing/2014/main" id="{0225BF2F-82AC-4793-85CC-CE4786488130}"/>
              </a:ext>
            </a:extLst>
          </p:cNvPr>
          <p:cNvSpPr txBox="1"/>
          <p:nvPr/>
        </p:nvSpPr>
        <p:spPr>
          <a:xfrm>
            <a:off x="3883739" y="5586804"/>
            <a:ext cx="4424516" cy="584775"/>
          </a:xfrm>
          <a:prstGeom prst="rect">
            <a:avLst/>
          </a:prstGeom>
          <a:noFill/>
          <a:effectLst>
            <a:glow rad="63500">
              <a:schemeClr val="accent3">
                <a:satMod val="175000"/>
                <a:alpha val="40000"/>
              </a:schemeClr>
            </a:glow>
          </a:effectLst>
        </p:spPr>
        <p:txBody>
          <a:bodyPr wrap="square" rtlCol="0">
            <a:spAutoFit/>
          </a:bodyPr>
          <a:lstStyle/>
          <a:p>
            <a:pPr algn="ctr"/>
            <a:r>
              <a:rPr lang="en-GB" sz="3200" b="1" dirty="0">
                <a:solidFill>
                  <a:srgbClr val="0047D6"/>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rPr>
              <a:t>Click here for the answer</a:t>
            </a:r>
          </a:p>
        </p:txBody>
      </p:sp>
      <p:sp>
        <p:nvSpPr>
          <p:cNvPr id="11" name="Textfeld 10">
            <a:extLst>
              <a:ext uri="{FF2B5EF4-FFF2-40B4-BE49-F238E27FC236}">
                <a16:creationId xmlns:a16="http://schemas.microsoft.com/office/drawing/2014/main" id="{F2EB55FF-7E1C-48E8-97BE-382338FDA74D}"/>
              </a:ext>
            </a:extLst>
          </p:cNvPr>
          <p:cNvSpPr txBox="1"/>
          <p:nvPr/>
        </p:nvSpPr>
        <p:spPr>
          <a:xfrm>
            <a:off x="229591" y="786632"/>
            <a:ext cx="11732812" cy="2308324"/>
          </a:xfrm>
          <a:prstGeom prst="rect">
            <a:avLst/>
          </a:prstGeom>
          <a:noFill/>
        </p:spPr>
        <p:txBody>
          <a:bodyPr wrap="square" rtlCol="0">
            <a:spAutoFit/>
          </a:bodyPr>
          <a:lstStyle/>
          <a:p>
            <a:pPr algn="ctr"/>
            <a:r>
              <a:rPr lang="de-AT" sz="7200" dirty="0">
                <a:solidFill>
                  <a:schemeClr val="bg1"/>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rPr>
              <a:t>You can lie your head on this pillow.</a:t>
            </a:r>
            <a:endParaRPr lang="en-GB" sz="7200" dirty="0">
              <a:solidFill>
                <a:schemeClr val="bg1"/>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endParaRPr>
          </a:p>
        </p:txBody>
      </p:sp>
      <p:pic>
        <p:nvPicPr>
          <p:cNvPr id="5" name="Thinking music">
            <a:hlinkClick r:id="" action="ppaction://media"/>
            <a:extLst>
              <a:ext uri="{FF2B5EF4-FFF2-40B4-BE49-F238E27FC236}">
                <a16:creationId xmlns:a16="http://schemas.microsoft.com/office/drawing/2014/main" id="{B65A8029-8835-4901-B573-48A8FABE4DD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202634" y="233567"/>
            <a:ext cx="468313" cy="468313"/>
          </a:xfrm>
          <a:prstGeom prst="rect">
            <a:avLst/>
          </a:prstGeom>
        </p:spPr>
      </p:pic>
    </p:spTree>
    <p:extLst>
      <p:ext uri="{BB962C8B-B14F-4D97-AF65-F5344CB8AC3E}">
        <p14:creationId xmlns:p14="http://schemas.microsoft.com/office/powerpoint/2010/main" val="153763151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2156"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6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lumn1- 200$- text">
            <a:extLst>
              <a:ext uri="{FF2B5EF4-FFF2-40B4-BE49-F238E27FC236}">
                <a16:creationId xmlns:a16="http://schemas.microsoft.com/office/drawing/2014/main" id="{2597F17F-6C4E-4DBA-9293-2030C5BE62B8}"/>
              </a:ext>
            </a:extLst>
          </p:cNvPr>
          <p:cNvSpPr txBox="1"/>
          <p:nvPr/>
        </p:nvSpPr>
        <p:spPr>
          <a:xfrm>
            <a:off x="4862916" y="5289841"/>
            <a:ext cx="2466165" cy="1015663"/>
          </a:xfrm>
          <a:prstGeom prst="rect">
            <a:avLst/>
          </a:prstGeom>
          <a:noFill/>
          <a:ln>
            <a:noFill/>
          </a:ln>
        </p:spPr>
        <p:txBody>
          <a:bodyPr wrap="square" rtlCol="0">
            <a:spAutoFit/>
          </a:bodyPr>
          <a:lstStyle/>
          <a:p>
            <a:pPr algn="ctr"/>
            <a:r>
              <a:rPr lang="de-AT" sz="6000" dirty="0">
                <a:solidFill>
                  <a:srgbClr val="FFC000"/>
                </a:solidFill>
                <a:effectLst>
                  <a:outerShdw blurRad="38100" dist="38100" dir="2700000" algn="tl">
                    <a:srgbClr val="000000">
                      <a:alpha val="43137"/>
                    </a:srgbClr>
                  </a:outerShdw>
                </a:effectLst>
                <a:latin typeface="AcmeFont" pitchFamily="2" charset="0"/>
              </a:rPr>
              <a:t>$ 600</a:t>
            </a:r>
          </a:p>
        </p:txBody>
      </p:sp>
      <p:sp>
        <p:nvSpPr>
          <p:cNvPr id="9" name="Textfeld 8">
            <a:hlinkClick r:id="rId4" action="ppaction://hlinksldjump"/>
            <a:extLst>
              <a:ext uri="{FF2B5EF4-FFF2-40B4-BE49-F238E27FC236}">
                <a16:creationId xmlns:a16="http://schemas.microsoft.com/office/drawing/2014/main" id="{A84E3BE7-6E40-4241-94E7-8EAB8AD2A00E}"/>
              </a:ext>
            </a:extLst>
          </p:cNvPr>
          <p:cNvSpPr txBox="1"/>
          <p:nvPr/>
        </p:nvSpPr>
        <p:spPr>
          <a:xfrm>
            <a:off x="-388885" y="763273"/>
            <a:ext cx="12969766" cy="2215991"/>
          </a:xfrm>
          <a:prstGeom prst="rect">
            <a:avLst/>
          </a:prstGeom>
          <a:noFill/>
        </p:spPr>
        <p:txBody>
          <a:bodyPr wrap="square" rtlCol="0">
            <a:spAutoFit/>
          </a:bodyPr>
          <a:lstStyle/>
          <a:p>
            <a:pPr algn="ctr"/>
            <a:r>
              <a:rPr lang="de-AT" sz="7200" b="1" u="sng" dirty="0">
                <a:solidFill>
                  <a:schemeClr val="bg1"/>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rPr>
              <a:t>Solution:</a:t>
            </a:r>
          </a:p>
          <a:p>
            <a:pPr algn="ctr"/>
            <a:r>
              <a:rPr lang="de-AT" sz="6600" dirty="0">
                <a:solidFill>
                  <a:schemeClr val="bg1"/>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rPr>
              <a:t>lay</a:t>
            </a:r>
            <a:endParaRPr lang="de-AT" sz="6000" dirty="0">
              <a:solidFill>
                <a:schemeClr val="bg1"/>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endParaRPr>
          </a:p>
        </p:txBody>
      </p:sp>
      <p:pic>
        <p:nvPicPr>
          <p:cNvPr id="10" name="answer sound">
            <a:hlinkClick r:id="" action="ppaction://media"/>
            <a:extLst>
              <a:ext uri="{FF2B5EF4-FFF2-40B4-BE49-F238E27FC236}">
                <a16:creationId xmlns:a16="http://schemas.microsoft.com/office/drawing/2014/main" id="{1B6EE114-1A56-474E-8588-C30A800A5AB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50716" y="208255"/>
            <a:ext cx="468313" cy="468313"/>
          </a:xfrm>
          <a:prstGeom prst="rect">
            <a:avLst/>
          </a:prstGeom>
        </p:spPr>
      </p:pic>
    </p:spTree>
    <p:extLst>
      <p:ext uri="{BB962C8B-B14F-4D97-AF65-F5344CB8AC3E}">
        <p14:creationId xmlns:p14="http://schemas.microsoft.com/office/powerpoint/2010/main" val="4068393547"/>
      </p:ext>
    </p:extLst>
  </p:cSld>
  <p:clrMapOvr>
    <a:masterClrMapping/>
  </p:clrMapOvr>
  <mc:AlternateContent xmlns:mc="http://schemas.openxmlformats.org/markup-compatibility/2006" xmlns:p14="http://schemas.microsoft.com/office/powerpoint/2010/main">
    <mc:Choice Requires="p14">
      <p:transition spd="slow" p14:dur="1500" advClick="0">
        <p:split orient="vert"/>
      </p:transition>
    </mc:Choice>
    <mc:Fallback xmlns="">
      <p:transition spd="slow" advClick="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257"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6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eck: abgerundete Ecken 2">
            <a:extLst>
              <a:ext uri="{FF2B5EF4-FFF2-40B4-BE49-F238E27FC236}">
                <a16:creationId xmlns:a16="http://schemas.microsoft.com/office/drawing/2014/main" id="{F032F72B-73A7-4744-B149-E83378400B19}"/>
              </a:ext>
            </a:extLst>
          </p:cNvPr>
          <p:cNvSpPr/>
          <p:nvPr/>
        </p:nvSpPr>
        <p:spPr>
          <a:xfrm>
            <a:off x="3769257" y="5405254"/>
            <a:ext cx="4653481" cy="572555"/>
          </a:xfrm>
          <a:prstGeom prst="roundRect">
            <a:avLst>
              <a:gd name="adj" fmla="val 50000"/>
            </a:avLst>
          </a:prstGeom>
          <a:solidFill>
            <a:srgbClr val="FFFFFF"/>
          </a:solidFill>
          <a:ln w="28575">
            <a:solidFill>
              <a:srgbClr val="003192"/>
            </a:solidFill>
          </a:ln>
          <a:effectLst>
            <a:glow rad="228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9" name="Textfeld 8">
            <a:hlinkClick r:id="rId4" action="ppaction://hlinksldjump"/>
            <a:extLst>
              <a:ext uri="{FF2B5EF4-FFF2-40B4-BE49-F238E27FC236}">
                <a16:creationId xmlns:a16="http://schemas.microsoft.com/office/drawing/2014/main" id="{801AB334-3A4B-4D50-AEA2-EACD462A1998}"/>
              </a:ext>
            </a:extLst>
          </p:cNvPr>
          <p:cNvSpPr txBox="1"/>
          <p:nvPr/>
        </p:nvSpPr>
        <p:spPr>
          <a:xfrm>
            <a:off x="3883739" y="5393034"/>
            <a:ext cx="4424516" cy="584775"/>
          </a:xfrm>
          <a:prstGeom prst="rect">
            <a:avLst/>
          </a:prstGeom>
          <a:noFill/>
          <a:effectLst>
            <a:glow rad="63500">
              <a:schemeClr val="accent3">
                <a:satMod val="175000"/>
                <a:alpha val="40000"/>
              </a:schemeClr>
            </a:glow>
          </a:effectLst>
        </p:spPr>
        <p:txBody>
          <a:bodyPr wrap="square" rtlCol="0">
            <a:spAutoFit/>
          </a:bodyPr>
          <a:lstStyle/>
          <a:p>
            <a:pPr algn="ctr"/>
            <a:r>
              <a:rPr lang="en-GB" sz="3200" b="1" dirty="0">
                <a:solidFill>
                  <a:srgbClr val="0047D6"/>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rPr>
              <a:t>Click here for the answer</a:t>
            </a:r>
          </a:p>
        </p:txBody>
      </p:sp>
      <p:sp>
        <p:nvSpPr>
          <p:cNvPr id="17" name="Textfeld 16">
            <a:extLst>
              <a:ext uri="{FF2B5EF4-FFF2-40B4-BE49-F238E27FC236}">
                <a16:creationId xmlns:a16="http://schemas.microsoft.com/office/drawing/2014/main" id="{3969957C-26D6-40FB-882A-FA0A9E817208}"/>
              </a:ext>
            </a:extLst>
          </p:cNvPr>
          <p:cNvSpPr txBox="1"/>
          <p:nvPr/>
        </p:nvSpPr>
        <p:spPr>
          <a:xfrm>
            <a:off x="229591" y="1157821"/>
            <a:ext cx="11732812" cy="830997"/>
          </a:xfrm>
          <a:prstGeom prst="rect">
            <a:avLst/>
          </a:prstGeom>
          <a:noFill/>
        </p:spPr>
        <p:txBody>
          <a:bodyPr wrap="square" rtlCol="0">
            <a:spAutoFit/>
          </a:bodyPr>
          <a:lstStyle/>
          <a:p>
            <a:pPr algn="ctr"/>
            <a:r>
              <a:rPr lang="en-US" sz="4800" dirty="0">
                <a:solidFill>
                  <a:schemeClr val="bg1"/>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rPr>
              <a:t>They’re running late this morning.</a:t>
            </a:r>
          </a:p>
        </p:txBody>
      </p:sp>
      <p:pic>
        <p:nvPicPr>
          <p:cNvPr id="5" name="Thinking music">
            <a:hlinkClick r:id="" action="ppaction://media"/>
            <a:extLst>
              <a:ext uri="{FF2B5EF4-FFF2-40B4-BE49-F238E27FC236}">
                <a16:creationId xmlns:a16="http://schemas.microsoft.com/office/drawing/2014/main" id="{FB0CA21E-6AA4-434B-AECD-A71CE562569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202634" y="233567"/>
            <a:ext cx="468313" cy="468313"/>
          </a:xfrm>
          <a:prstGeom prst="rect">
            <a:avLst/>
          </a:prstGeom>
        </p:spPr>
      </p:pic>
    </p:spTree>
    <p:extLst>
      <p:ext uri="{BB962C8B-B14F-4D97-AF65-F5344CB8AC3E}">
        <p14:creationId xmlns:p14="http://schemas.microsoft.com/office/powerpoint/2010/main" val="273587514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2156"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6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lumn1- 200$- text">
            <a:extLst>
              <a:ext uri="{FF2B5EF4-FFF2-40B4-BE49-F238E27FC236}">
                <a16:creationId xmlns:a16="http://schemas.microsoft.com/office/drawing/2014/main" id="{B5263354-B516-4133-9AA2-FBBDC38B1D00}"/>
              </a:ext>
            </a:extLst>
          </p:cNvPr>
          <p:cNvSpPr txBox="1"/>
          <p:nvPr/>
        </p:nvSpPr>
        <p:spPr>
          <a:xfrm>
            <a:off x="4862916" y="5289841"/>
            <a:ext cx="2466165" cy="1015663"/>
          </a:xfrm>
          <a:prstGeom prst="rect">
            <a:avLst/>
          </a:prstGeom>
          <a:noFill/>
          <a:ln>
            <a:noFill/>
          </a:ln>
        </p:spPr>
        <p:txBody>
          <a:bodyPr wrap="square" rtlCol="0">
            <a:spAutoFit/>
          </a:bodyPr>
          <a:lstStyle/>
          <a:p>
            <a:pPr algn="ctr"/>
            <a:r>
              <a:rPr lang="de-AT" sz="6000" dirty="0">
                <a:solidFill>
                  <a:srgbClr val="FFC000"/>
                </a:solidFill>
                <a:effectLst>
                  <a:outerShdw blurRad="38100" dist="38100" dir="2700000" algn="tl">
                    <a:srgbClr val="000000">
                      <a:alpha val="43137"/>
                    </a:srgbClr>
                  </a:outerShdw>
                </a:effectLst>
                <a:latin typeface="AcmeFont" pitchFamily="2" charset="0"/>
              </a:rPr>
              <a:t>$ 800</a:t>
            </a:r>
          </a:p>
        </p:txBody>
      </p:sp>
      <p:sp>
        <p:nvSpPr>
          <p:cNvPr id="9" name="Textfeld 8">
            <a:hlinkClick r:id="rId4" action="ppaction://hlinksldjump"/>
            <a:extLst>
              <a:ext uri="{FF2B5EF4-FFF2-40B4-BE49-F238E27FC236}">
                <a16:creationId xmlns:a16="http://schemas.microsoft.com/office/drawing/2014/main" id="{5932BEEE-B317-4697-9171-C66E5AEA0B33}"/>
              </a:ext>
            </a:extLst>
          </p:cNvPr>
          <p:cNvSpPr txBox="1"/>
          <p:nvPr/>
        </p:nvSpPr>
        <p:spPr>
          <a:xfrm>
            <a:off x="-388885" y="828294"/>
            <a:ext cx="12969766" cy="2277547"/>
          </a:xfrm>
          <a:prstGeom prst="rect">
            <a:avLst/>
          </a:prstGeom>
          <a:noFill/>
        </p:spPr>
        <p:txBody>
          <a:bodyPr wrap="square" rtlCol="0">
            <a:spAutoFit/>
          </a:bodyPr>
          <a:lstStyle/>
          <a:p>
            <a:pPr algn="ctr"/>
            <a:r>
              <a:rPr lang="de-AT" sz="7200" b="1" u="sng" dirty="0">
                <a:solidFill>
                  <a:schemeClr val="bg1"/>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rPr>
              <a:t>Solution:</a:t>
            </a:r>
          </a:p>
          <a:p>
            <a:pPr algn="ctr"/>
            <a:endParaRPr lang="de-AT" sz="1600" b="1" u="sng" dirty="0">
              <a:solidFill>
                <a:schemeClr val="bg1"/>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endParaRPr>
          </a:p>
          <a:p>
            <a:pPr algn="ctr"/>
            <a:r>
              <a:rPr lang="de-AT" sz="5400" dirty="0">
                <a:solidFill>
                  <a:schemeClr val="bg1"/>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rPr>
              <a:t>They‘re</a:t>
            </a:r>
            <a:endParaRPr lang="de-AT" sz="4800" dirty="0">
              <a:solidFill>
                <a:schemeClr val="bg1"/>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endParaRPr>
          </a:p>
        </p:txBody>
      </p:sp>
      <p:pic>
        <p:nvPicPr>
          <p:cNvPr id="10" name="answer sound">
            <a:hlinkClick r:id="" action="ppaction://media"/>
            <a:extLst>
              <a:ext uri="{FF2B5EF4-FFF2-40B4-BE49-F238E27FC236}">
                <a16:creationId xmlns:a16="http://schemas.microsoft.com/office/drawing/2014/main" id="{55770014-179C-46DE-8512-8D5261DCEE0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50716" y="208255"/>
            <a:ext cx="468313" cy="468313"/>
          </a:xfrm>
          <a:prstGeom prst="rect">
            <a:avLst/>
          </a:prstGeom>
        </p:spPr>
      </p:pic>
    </p:spTree>
    <p:extLst>
      <p:ext uri="{BB962C8B-B14F-4D97-AF65-F5344CB8AC3E}">
        <p14:creationId xmlns:p14="http://schemas.microsoft.com/office/powerpoint/2010/main" val="3359578508"/>
      </p:ext>
    </p:extLst>
  </p:cSld>
  <p:clrMapOvr>
    <a:masterClrMapping/>
  </p:clrMapOvr>
  <mc:AlternateContent xmlns:mc="http://schemas.openxmlformats.org/markup-compatibility/2006" xmlns:p14="http://schemas.microsoft.com/office/powerpoint/2010/main">
    <mc:Choice Requires="p14">
      <p:transition spd="slow" p14:dur="1500" advClick="0">
        <p:split orient="vert"/>
      </p:transition>
    </mc:Choice>
    <mc:Fallback xmlns="">
      <p:transition spd="slow" advClick="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257"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6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eck: abgerundete Ecken 2">
            <a:extLst>
              <a:ext uri="{FF2B5EF4-FFF2-40B4-BE49-F238E27FC236}">
                <a16:creationId xmlns:a16="http://schemas.microsoft.com/office/drawing/2014/main" id="{32ED858B-F0B4-4ED4-89D7-A93280FB9D72}"/>
              </a:ext>
            </a:extLst>
          </p:cNvPr>
          <p:cNvSpPr/>
          <p:nvPr/>
        </p:nvSpPr>
        <p:spPr>
          <a:xfrm>
            <a:off x="3769257" y="5577481"/>
            <a:ext cx="4653481" cy="572555"/>
          </a:xfrm>
          <a:prstGeom prst="roundRect">
            <a:avLst>
              <a:gd name="adj" fmla="val 50000"/>
            </a:avLst>
          </a:prstGeom>
          <a:solidFill>
            <a:srgbClr val="FFFFFF"/>
          </a:solidFill>
          <a:ln w="28575">
            <a:solidFill>
              <a:srgbClr val="003192"/>
            </a:solidFill>
          </a:ln>
          <a:effectLst>
            <a:glow rad="228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9" name="Textfeld 8">
            <a:hlinkClick r:id="rId4" action="ppaction://hlinksldjump"/>
            <a:extLst>
              <a:ext uri="{FF2B5EF4-FFF2-40B4-BE49-F238E27FC236}">
                <a16:creationId xmlns:a16="http://schemas.microsoft.com/office/drawing/2014/main" id="{F5120A8B-56D5-4E1E-B8E2-329D9BF817A6}"/>
              </a:ext>
            </a:extLst>
          </p:cNvPr>
          <p:cNvSpPr txBox="1"/>
          <p:nvPr/>
        </p:nvSpPr>
        <p:spPr>
          <a:xfrm>
            <a:off x="3883739" y="5565261"/>
            <a:ext cx="4424516" cy="584775"/>
          </a:xfrm>
          <a:prstGeom prst="rect">
            <a:avLst/>
          </a:prstGeom>
          <a:noFill/>
          <a:effectLst>
            <a:glow rad="63500">
              <a:schemeClr val="accent3">
                <a:satMod val="175000"/>
                <a:alpha val="40000"/>
              </a:schemeClr>
            </a:glow>
          </a:effectLst>
        </p:spPr>
        <p:txBody>
          <a:bodyPr wrap="square" rtlCol="0">
            <a:spAutoFit/>
          </a:bodyPr>
          <a:lstStyle/>
          <a:p>
            <a:pPr algn="ctr"/>
            <a:r>
              <a:rPr lang="en-GB" sz="3200" b="1" dirty="0">
                <a:solidFill>
                  <a:srgbClr val="0047D6"/>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rPr>
              <a:t>Click here for the answer</a:t>
            </a:r>
          </a:p>
        </p:txBody>
      </p:sp>
      <p:sp>
        <p:nvSpPr>
          <p:cNvPr id="11" name="Textfeld 10">
            <a:extLst>
              <a:ext uri="{FF2B5EF4-FFF2-40B4-BE49-F238E27FC236}">
                <a16:creationId xmlns:a16="http://schemas.microsoft.com/office/drawing/2014/main" id="{857E49A0-FB76-40B2-8BF3-AB6AF2E51237}"/>
              </a:ext>
            </a:extLst>
          </p:cNvPr>
          <p:cNvSpPr txBox="1"/>
          <p:nvPr/>
        </p:nvSpPr>
        <p:spPr>
          <a:xfrm>
            <a:off x="982714" y="683593"/>
            <a:ext cx="10226565" cy="2308324"/>
          </a:xfrm>
          <a:prstGeom prst="rect">
            <a:avLst/>
          </a:prstGeom>
          <a:noFill/>
        </p:spPr>
        <p:txBody>
          <a:bodyPr wrap="square">
            <a:spAutoFit/>
          </a:bodyPr>
          <a:lstStyle/>
          <a:p>
            <a:pPr algn="ctr"/>
            <a:r>
              <a:rPr lang="en-US" sz="7200" dirty="0">
                <a:solidFill>
                  <a:schemeClr val="bg1"/>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rPr>
              <a:t>There won’t be no ice cream left over.</a:t>
            </a:r>
            <a:endParaRPr lang="de-AT" sz="7200" dirty="0">
              <a:solidFill>
                <a:schemeClr val="bg1"/>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endParaRPr>
          </a:p>
        </p:txBody>
      </p:sp>
      <p:pic>
        <p:nvPicPr>
          <p:cNvPr id="5" name="Thinking music">
            <a:hlinkClick r:id="" action="ppaction://media"/>
            <a:extLst>
              <a:ext uri="{FF2B5EF4-FFF2-40B4-BE49-F238E27FC236}">
                <a16:creationId xmlns:a16="http://schemas.microsoft.com/office/drawing/2014/main" id="{6A6D8BFD-5DA0-4C73-9A16-2E767D9EC77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202634" y="233567"/>
            <a:ext cx="468313" cy="468313"/>
          </a:xfrm>
          <a:prstGeom prst="rect">
            <a:avLst/>
          </a:prstGeom>
        </p:spPr>
      </p:pic>
    </p:spTree>
    <p:extLst>
      <p:ext uri="{BB962C8B-B14F-4D97-AF65-F5344CB8AC3E}">
        <p14:creationId xmlns:p14="http://schemas.microsoft.com/office/powerpoint/2010/main" val="64598567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2156"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6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lumn1- 200$- text">
            <a:extLst>
              <a:ext uri="{FF2B5EF4-FFF2-40B4-BE49-F238E27FC236}">
                <a16:creationId xmlns:a16="http://schemas.microsoft.com/office/drawing/2014/main" id="{2702DE18-BD0F-4B29-918B-9F22409E499A}"/>
              </a:ext>
            </a:extLst>
          </p:cNvPr>
          <p:cNvSpPr txBox="1"/>
          <p:nvPr/>
        </p:nvSpPr>
        <p:spPr>
          <a:xfrm>
            <a:off x="4642919" y="5303833"/>
            <a:ext cx="2906162" cy="1015663"/>
          </a:xfrm>
          <a:prstGeom prst="rect">
            <a:avLst/>
          </a:prstGeom>
          <a:noFill/>
          <a:ln>
            <a:noFill/>
          </a:ln>
        </p:spPr>
        <p:txBody>
          <a:bodyPr wrap="square" rtlCol="0">
            <a:spAutoFit/>
          </a:bodyPr>
          <a:lstStyle/>
          <a:p>
            <a:pPr algn="ctr"/>
            <a:r>
              <a:rPr lang="de-AT" sz="6000" dirty="0">
                <a:solidFill>
                  <a:srgbClr val="FFC000"/>
                </a:solidFill>
                <a:effectLst>
                  <a:outerShdw blurRad="38100" dist="38100" dir="2700000" algn="tl">
                    <a:srgbClr val="000000">
                      <a:alpha val="43137"/>
                    </a:srgbClr>
                  </a:outerShdw>
                </a:effectLst>
                <a:latin typeface="AcmeFont" pitchFamily="2" charset="0"/>
              </a:rPr>
              <a:t>$ 1000</a:t>
            </a:r>
          </a:p>
        </p:txBody>
      </p:sp>
      <p:sp>
        <p:nvSpPr>
          <p:cNvPr id="9" name="Textfeld 8">
            <a:hlinkClick r:id="rId4" action="ppaction://hlinksldjump"/>
            <a:extLst>
              <a:ext uri="{FF2B5EF4-FFF2-40B4-BE49-F238E27FC236}">
                <a16:creationId xmlns:a16="http://schemas.microsoft.com/office/drawing/2014/main" id="{4C1C17B3-E4E6-4743-810F-908470783230}"/>
              </a:ext>
            </a:extLst>
          </p:cNvPr>
          <p:cNvSpPr txBox="1"/>
          <p:nvPr/>
        </p:nvSpPr>
        <p:spPr>
          <a:xfrm>
            <a:off x="150716" y="1324588"/>
            <a:ext cx="11526420" cy="3231654"/>
          </a:xfrm>
          <a:prstGeom prst="rect">
            <a:avLst/>
          </a:prstGeom>
          <a:noFill/>
        </p:spPr>
        <p:txBody>
          <a:bodyPr wrap="square" rtlCol="0">
            <a:spAutoFit/>
          </a:bodyPr>
          <a:lstStyle/>
          <a:p>
            <a:pPr algn="ctr"/>
            <a:r>
              <a:rPr lang="de-AT" sz="7200" b="1" u="sng" dirty="0">
                <a:solidFill>
                  <a:schemeClr val="bg1"/>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rPr>
              <a:t>Solution:</a:t>
            </a:r>
          </a:p>
          <a:p>
            <a:pPr algn="ctr"/>
            <a:r>
              <a:rPr lang="de-AT" sz="6600" dirty="0">
                <a:solidFill>
                  <a:schemeClr val="bg1"/>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rPr>
              <a:t>There won‘t be any ice cream left over.</a:t>
            </a:r>
            <a:endParaRPr lang="de-AT" sz="6000" dirty="0">
              <a:solidFill>
                <a:schemeClr val="bg1"/>
              </a:solidFill>
              <a:effectLst>
                <a:outerShdw blurRad="38100" dist="38100" dir="2700000" algn="tl">
                  <a:srgbClr val="000000">
                    <a:alpha val="43137"/>
                  </a:srgbClr>
                </a:outerShdw>
              </a:effectLst>
              <a:latin typeface="Sitka Banner" panose="02000505000000020004" pitchFamily="2" charset="0"/>
              <a:ea typeface="Segoe UI Black" panose="020B0A02040204020203" pitchFamily="34" charset="0"/>
            </a:endParaRPr>
          </a:p>
        </p:txBody>
      </p:sp>
      <p:pic>
        <p:nvPicPr>
          <p:cNvPr id="10" name="answer sound">
            <a:hlinkClick r:id="" action="ppaction://media"/>
            <a:extLst>
              <a:ext uri="{FF2B5EF4-FFF2-40B4-BE49-F238E27FC236}">
                <a16:creationId xmlns:a16="http://schemas.microsoft.com/office/drawing/2014/main" id="{54647000-FA65-4DFF-8A6F-71E8E5F0C7A7}"/>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50716" y="208255"/>
            <a:ext cx="468313" cy="468313"/>
          </a:xfrm>
          <a:prstGeom prst="rect">
            <a:avLst/>
          </a:prstGeom>
        </p:spPr>
      </p:pic>
    </p:spTree>
    <p:extLst>
      <p:ext uri="{BB962C8B-B14F-4D97-AF65-F5344CB8AC3E}">
        <p14:creationId xmlns:p14="http://schemas.microsoft.com/office/powerpoint/2010/main" val="789956701"/>
      </p:ext>
    </p:extLst>
  </p:cSld>
  <p:clrMapOvr>
    <a:masterClrMapping/>
  </p:clrMapOvr>
  <mc:AlternateContent xmlns:mc="http://schemas.openxmlformats.org/markup-compatibility/2006" xmlns:p14="http://schemas.microsoft.com/office/powerpoint/2010/main">
    <mc:Choice Requires="p14">
      <p:transition spd="slow" p14:dur="1500" advClick="0">
        <p:split orient="vert"/>
      </p:transition>
    </mc:Choice>
    <mc:Fallback xmlns="">
      <p:transition spd="slow" advClick="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257"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53</TotalTime>
  <Words>1113</Words>
  <Application>Microsoft Office PowerPoint</Application>
  <PresentationFormat>Widescreen</PresentationFormat>
  <Paragraphs>191</Paragraphs>
  <Slides>64</Slides>
  <Notes>0</Notes>
  <HiddenSlides>0</HiddenSlides>
  <MMClips>59</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64</vt:i4>
      </vt:variant>
    </vt:vector>
  </HeadingPairs>
  <TitlesOfParts>
    <vt:vector size="71" baseType="lpstr">
      <vt:lpstr>AcmeFont</vt:lpstr>
      <vt:lpstr>Arial</vt:lpstr>
      <vt:lpstr>Calibri</vt:lpstr>
      <vt:lpstr>Calibri Light</vt:lpstr>
      <vt:lpstr>Segoe UI Black</vt:lpstr>
      <vt:lpstr>Sitka Banner</vt:lpstr>
      <vt:lpstr>Office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Amy Pickard</dc:creator>
  <cp:lastModifiedBy>Amy Pickard</cp:lastModifiedBy>
  <cp:revision>3</cp:revision>
  <dcterms:created xsi:type="dcterms:W3CDTF">2024-11-11T02:12:22Z</dcterms:created>
  <dcterms:modified xsi:type="dcterms:W3CDTF">2024-11-12T01:58:07Z</dcterms:modified>
</cp:coreProperties>
</file>